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409" r:id="rId3"/>
    <p:sldId id="293" r:id="rId4"/>
    <p:sldId id="350" r:id="rId5"/>
    <p:sldId id="351" r:id="rId6"/>
    <p:sldId id="352" r:id="rId7"/>
    <p:sldId id="353" r:id="rId8"/>
    <p:sldId id="355" r:id="rId9"/>
    <p:sldId id="354" r:id="rId10"/>
    <p:sldId id="356" r:id="rId11"/>
    <p:sldId id="357" r:id="rId12"/>
    <p:sldId id="358" r:id="rId13"/>
    <p:sldId id="359" r:id="rId14"/>
    <p:sldId id="360" r:id="rId15"/>
    <p:sldId id="361" r:id="rId16"/>
    <p:sldId id="412" r:id="rId17"/>
    <p:sldId id="411" r:id="rId18"/>
    <p:sldId id="362" r:id="rId19"/>
    <p:sldId id="413" r:id="rId20"/>
    <p:sldId id="363" r:id="rId21"/>
    <p:sldId id="364" r:id="rId22"/>
    <p:sldId id="365" r:id="rId23"/>
    <p:sldId id="366" r:id="rId24"/>
    <p:sldId id="367" r:id="rId25"/>
    <p:sldId id="368" r:id="rId26"/>
    <p:sldId id="414" r:id="rId27"/>
    <p:sldId id="415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410" r:id="rId59"/>
    <p:sldId id="399" r:id="rId60"/>
    <p:sldId id="400" r:id="rId61"/>
    <p:sldId id="401" r:id="rId62"/>
    <p:sldId id="402" r:id="rId63"/>
    <p:sldId id="403" r:id="rId64"/>
    <p:sldId id="417" r:id="rId65"/>
    <p:sldId id="418" r:id="rId66"/>
    <p:sldId id="419" r:id="rId67"/>
    <p:sldId id="420" r:id="rId68"/>
    <p:sldId id="421" r:id="rId69"/>
    <p:sldId id="405" r:id="rId70"/>
    <p:sldId id="406" r:id="rId71"/>
    <p:sldId id="407" r:id="rId72"/>
    <p:sldId id="408" r:id="rId73"/>
    <p:sldId id="349" r:id="rId7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1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24575,'4'4'0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3862 3063 24575,'2'-46'0,"2"0"0,14-64 0,-8 59 0,-1-26 0,1-98 0,-4 39 0,5-568 0,-14 424 0,-3 18 0,1 208 0,-2 0 0,-25-94 0,23 114 0,-3-9 0,-1 0 0,-38-81 0,29 84 0,-2 2 0,-2 0 0,-1 1 0,-2 2 0,-48-46 0,30 38 0,-2 2 0,-1 3 0,-77-44 0,112 73 0,-202-107 0,192 105 0,-1 2 0,-1 0 0,1 2 0,-1 1 0,0 1 0,-53-3 0,-85 7 0,-182-11 0,-10 3 0,243 10 0,103-1 0,-1 1 0,0 1 0,1 0 0,-1 0 0,1 1 0,0 1 0,0 0 0,0 0 0,1 1 0,-1 1 0,1-1 0,0 2 0,1-1 0,0 2 0,0-1 0,0 1 0,1 0 0,0 1 0,-8 11 0,-217 249 0,172-204 0,-85 71 0,113-107 0,-127 105 0,85-74 0,3 3 0,-103 114 0,121-105 0,3 2 0,-73 142 0,80-132 0,-18 30 0,-87 227 0,117-239 0,5 0 0,-26 197 0,31-145 0,10-83 0,-4 138 0,17 440 0,-3-617 0,-9 52 0,6-52 0,-2 54 0,6-21 0,-14 97 0,8-87 0,4 0 0,5 77 0,1-22 0,-3-77 0,5 139 0,-2-166 0,2 0 0,0 0 0,1 0 0,2 0 0,14 32 0,-18-49 0,1 1 0,1-1 0,0 0 0,0 0 0,0 0 0,1-1 0,1 0 0,12 11 0,4-1 0,46 27 0,-60-39 0,31 19 0,10 6 0,1-1 0,58 22 0,-30-18 0,-49-20 0,0-1 0,1-1 0,0-2 0,55 11 0,14-8 0,103 0 0,1904-14 0,-2069-2 0,0-3 0,-1-1 0,0-1 0,0-2 0,57-25 0,-33 14 0,-33 11 0,0-1 0,0-2 0,48-28 0,-66 34 0,-1 0 0,0-1 0,0 0 0,-1-1 0,0 0 0,-1 0 0,0-1 0,0 0 0,-1 0 0,0-1 0,-1 0 0,6-14 0,-1-3 0,61-170 0,-64 168 0,-1-1 0,-2-1 0,0 1 0,-1-55 0,-1 3 0,16-101 0,-8 99 0,0-97 0,-12-726-1365,1 888-5461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1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24575,'4'4'0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4811 2391 24575,'2'-36'0,"3"0"0,18-49 0,-11 45 0,-1-20 0,2-77 0,-6 31 0,7-444 0,-18 332 0,-3 13 0,1 163 0,-3 0 0,-31-74 0,29 90 0,-4-8 0,-1 1 0,-48-64 0,37 66 0,-3 1 0,-3 0 0,0 1 0,-3 2 0,-60-36 0,37 29 0,-2 2 0,-1 3 0,-96-35 0,139 57 0,-251-84 0,239 83 0,-2 0 0,0 1 0,0 2 0,-1 0 0,1 1 0,-67-2 0,-105 5 0,-228-8 0,-11 2 0,302 8 0,128-1 0,-1 1 0,0 0 0,1 1 0,-1-1 0,2 2 0,-1 0 0,0 0 0,1 0 0,0 1 0,-1 1 0,2-2 0,-1 3 0,2-1 0,0 1 0,0-1 0,0 2 0,1-1 0,0 1 0,-10 8 0,-271 195 0,216-159 0,-107 55 0,141-83 0,-159 82 0,107-59 0,3 4 0,-128 88 0,151-82 0,3 2 0,-90 110 0,99-102 0,-22 23 0,-109 177 0,146-186 0,7-1 0,-33 155 0,38-114 0,13-65 0,-5 109 0,22 342 0,-5-481 0,-11 41 0,8-41 0,-3 42 0,8-16 0,-18 75 0,11-67 0,4-1 0,6 61 0,2-18 0,-4-59 0,6 108 0,-2-130 0,2 0 0,1 0 0,0 1 0,3-1 0,18 25 0,-24-38 0,3 1 0,0-1 0,1 0 0,-1 0 0,1 0 0,0 0 0,2-1 0,15 9 0,5-1 0,57 21 0,-74-31 0,38 16 0,12 4 0,2 0 0,72 16 0,-37-13 0,-62-16 0,1-1 0,1-1 0,0-1 0,68 8 0,18-5 0,128-1 0,2372-11 0,-2577-1 0,-1-3 0,0-1 0,-1 0 0,0-2 0,72-19 0,-42 11 0,-41 8 0,0-1 0,0-1 0,60-22 0,-82 27 0,-2-1 0,1 0 0,-1 0 0,0-1 0,-1 0 0,-1 0 0,0-1 0,0 0 0,-2 0 0,1 0 0,-1-1 0,7-11 0,-2-1 0,77-134 0,-80 132 0,-1-2 0,-3 0 0,0 1 0,-1-43 0,-1 2 0,20-78 0,-11 76 0,1-75 0,-15-567-1365,1 694-5461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4811 2391 24575,'2'-36'0,"3"0"0,18-49 0,-11 45 0,-1-20 0,2-77 0,-6 31 0,7-444 0,-18 332 0,-3 13 0,1 163 0,-3 0 0,-31-74 0,29 90 0,-4-8 0,-1 1 0,-48-64 0,37 66 0,-3 1 0,-3 0 0,0 1 0,-3 2 0,-60-36 0,37 29 0,-2 2 0,-1 3 0,-96-35 0,139 57 0,-251-84 0,239 83 0,-2 0 0,0 1 0,0 2 0,-1 0 0,1 1 0,-67-2 0,-105 5 0,-228-8 0,-11 2 0,302 8 0,128-1 0,-1 1 0,0 0 0,1 1 0,-1-1 0,2 2 0,-1 0 0,0 0 0,1 0 0,0 1 0,-1 1 0,2-2 0,-1 3 0,2-1 0,0 1 0,0-1 0,0 2 0,1-1 0,0 1 0,-10 8 0,-271 195 0,216-159 0,-107 55 0,141-83 0,-159 82 0,107-59 0,3 4 0,-128 88 0,151-82 0,3 2 0,-90 110 0,99-102 0,-22 23 0,-109 177 0,146-186 0,7-1 0,-33 155 0,38-114 0,13-65 0,-5 109 0,22 342 0,-5-481 0,-11 41 0,8-41 0,-3 42 0,8-16 0,-18 75 0,11-67 0,4-1 0,6 61 0,2-18 0,-4-59 0,6 108 0,-2-130 0,2 0 0,1 0 0,0 1 0,3-1 0,18 25 0,-24-38 0,3 1 0,0-1 0,1 0 0,-1 0 0,1 0 0,0 0 0,2-1 0,15 9 0,5-1 0,57 21 0,-74-31 0,38 16 0,12 4 0,2 0 0,72 16 0,-37-13 0,-62-16 0,1-1 0,1-1 0,0-1 0,68 8 0,18-5 0,128-1 0,2372-11 0,-2577-1 0,-1-3 0,0-1 0,-1 0 0,0-2 0,72-19 0,-42 11 0,-41 8 0,0-1 0,0-1 0,60-22 0,-82 27 0,-2-1 0,1 0 0,-1 0 0,0-1 0,-1 0 0,-1 0 0,0-1 0,0 0 0,-2 0 0,1 0 0,-1-1 0,7-11 0,-2-1 0,77-134 0,-80 132 0,-1-2 0,-3 0 0,0 1 0,-1-43 0,-1 2 0,20-78 0,-11 76 0,1-75 0,-15-567-1365,1 694-5461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4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4832 426 24575,'0'-1'0,"-1"0"0,1 0 0,0 1 0,-1-1 0,1 0 0,-1 0 0,1 1 0,0-1 0,-1 0 0,0 1 0,1-1 0,-1 0 0,1 1 0,-1-1 0,0 1 0,1-1 0,-1 1 0,0-1 0,1 1 0,-1 0 0,0-1 0,0 1 0,0 0 0,-1-1 0,-26-6 0,18 5 0,-250-46 0,-128-29 0,293 68 0,52 6 0,1-2 0,-59-14 0,56 8 0,-71-6 0,-11-3 0,9-6 0,-22-7 0,0 7 0,-175-11 0,166 25 0,-39-1 0,-98-10 0,-2 0 0,-280 43 0,519-16 0,1 2 0,1 3 0,-1 1 0,2 3 0,-49 19 0,58-14 0,0 2 0,1 2 0,-32 25 0,8-5 0,-334 213 0,347-218 0,0 1 0,3 2 0,-50 57 0,85-85 0,0 0 0,1 1 0,0 0 0,-7 15 0,-23 38 0,29-55 0,1 1 0,1 0 0,0 1 0,0-1 0,2 1 0,-1 1 0,2-1 0,0 1 0,0 0 0,1 0 0,1 0 0,-1 23 0,-3 34 0,1-23 0,1 53 0,5-83 0,0-1 0,1 1 0,1-1 0,1 1 0,1-1 0,10 27 0,7 3 0,2-2 0,2 0 0,2-1 0,57 67 0,156 138 0,-4-49 0,-148-127 0,-71-62 0,1-1 0,-1 0 0,2-1 0,-1-1 0,29 8 0,-37-13 0,269 77 0,-83-26 0,-88-29 0,1-3 0,185 10 0,14 2 0,-126 2 0,110 13 0,-96-16 0,-76-10 0,179 43 0,-205-43 0,120 18 0,113 17 0,-46-5 0,-107-16 0,437 65 0,-157-28 0,303-4 0,-418-66 0,109 7 0,-428-9 0,58 5 0,156-7 0,-200-6 0,0-1 0,-1-2 0,60-23 0,-44 12 0,0 2 0,95-20 0,-119 32 0,0-1 0,0-1 0,0-2 0,-1 0 0,-1-2 0,1 0 0,-2-2 0,0-1 0,-1-1 0,0 0 0,30-32 0,-43 38 0,-1 0 0,0 0 0,-1 0 0,0-1 0,-1 0 0,0-1 0,5-12 0,26-91 0,-28 83 0,36-150 0,-31 123 0,-3-1 0,-3 1 0,-2-2 0,-2 1 0,-9-103 0,2 141 0,0-1 0,-2 1 0,-1 0 0,-1 0 0,0 1 0,-2 0 0,-13-24 0,-89-137 0,97 162 0,-191-241 0,187 239 0,-12-11 0,-2 2 0,-65-52 0,-82-41 0,97 69 0,-141-70 0,167 96 0,35 18 0,-11-8 0,-1 2 0,-1 2 0,0 0 0,-1 3 0,-1 1 0,-57-11 0,48 15 0,-60-17 0,62 12 0,-65-8 0,-231-39 0,117 17 0,170 36 0,-69 0 0,84 7 0,0-3 0,0-1 0,0-1 0,-51-14 0,61 12 0,1 1 0,-1 1 0,-48-1 0,-35-5 0,42-2 0,0 3 0,-87-1 0,129 9 0,1-2 0,-1-1 0,-48-14 0,-23-18-1365,81 33-5461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3:24:3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6692 4387 24575,'-2'-151'0,"5"-165"0,1 287 0,2 0 0,0 1 0,2 0 0,1 0 0,17-33 0,19-67 0,-23 48 0,-3 0 0,-4-1 0,8-150 0,-22 138 0,-2-6 0,4 1 0,25-151 0,-13 159 0,16-63 0,26-83 0,-46 179 0,7-106 0,-10 67 0,-3 54 0,-2 0 0,-1 0 0,-3-1 0,-1 1 0,-2 0 0,-2 0 0,-20-74 0,9 68 0,-1 1 0,-3 1 0,-2 1 0,-1 0 0,-3 2 0,-1 1 0,-2 1 0,-2 2 0,-2 1 0,-1 2 0,-43-35 0,-259-190 0,248 200 0,-190-96 0,93 73 0,-3 9 0,-329-85 0,461 148 0,0 3 0,-92-2 0,-119 13 0,98 1 0,151-2 0,-67-2 0,-168 22 0,105-2 0,-190-1 0,156-11 0,94-3 0,-512 47 0,-2 63 0,465-90 0,74-14 0,1 2 0,-62 21 0,103-24 0,0 1 0,1 0 0,0 2 0,-35 25 0,-71 69 0,72-57 0,4-2 0,2 2 0,2 3 0,3 1 0,2 3 0,2 1 0,-39 75 0,49-77 0,1 1 0,-40 116 0,26-40 0,14-50 0,-26 130 0,50-184 0,-15 79 0,5 1 0,-1 110 0,4-47 0,0-18 0,11-71 0,3 0 0,4 0 0,3 0 0,32 124 0,-29-152 0,7 83 0,-9-54 0,1-24 0,3-2 0,2 1 0,3-2 0,2 0 0,2-2 0,61 102 0,-76-141 0,-1 1 0,-1 0 0,0 0 0,6 30 0,-8-30 0,0 1 0,2-1 0,-1 0 0,2 0 0,11 19 0,30 50 0,42 100 0,-16-28 0,-33-72 0,45 142 0,6 94 0,-48-160 0,-34-130 0,-2 2 0,-1 0 0,-1-1 0,-2 2 0,0 61 0,-11-25 0,-23 105 0,1-15 0,18-91 0,-3-2 0,-3 1 0,-34 88 0,10-42 0,26-66 0,-2-1 0,-2-1 0,-2-1 0,-42 67 0,-61 46 0,-11 15 0,84-106 0,35-49 0,1 1 0,1 0 0,-20 38 0,-48 123 0,29-56 0,-14 28 0,-23 54 0,30-59 0,45-116 0,6-14 0,1 0 0,0 0 0,2 1 0,0 0 0,1 0 0,1 0 0,-4 29 0,6 495 0,6-242 0,-5-291 0,0 0 0,0 0 0,-1 0 0,-1 0 0,1-1 0,-1 1 0,-1-1 0,-5 10 0,5-9 0,-1 1 0,1 0 0,1 0 0,0 0 0,0 0 0,-1 13 0,0 33 0,4-33 0,-2 0 0,0 0 0,-2 0 0,-10 38 0,6-33 0,2 1 0,1 0 0,1 0 0,2 1 0,2 54 0,0-45 0,-1 0 0,-8 56 0,-47 153 0,49-219 0,-6 58 0,-1 10 0,-7 4 0,-12 155 0,26-39 0,-4 51 0,3-181 0,-21 341 0,29-374 0,-15 332 0,5-154 0,9-149 0,-14 108 0,5-94 0,5 1 0,8 108 0,-1-48 0,-2-126 0,-1 12 0,2 0 0,2 0 0,1-1 0,14 57 0,1-15 0,10 91 0,-18-101 0,40 203 0,-40-188 0,-7-49 0,2-1 0,1 0 0,18 55 0,-8-32 0,-14-51 0,0 1 0,0-1 0,1 1 0,1-1 0,0 0 0,0-1 0,2 1 0,8 11 0,9 11 0,-17-23 0,1-1 0,-1 0 0,1-1 0,1 0 0,15 13 0,40 29 0,-41-31 0,2 0 0,0-1 0,1-2 0,1-1 0,49 22 0,-8-13 0,4 1 0,93 48 0,-134-58 0,-1-2 0,2-2 0,0 0 0,0-2 0,46 8 0,-42-9 0,-1 1 0,68 31 0,-71-26 0,1-2 0,0-1 0,54 11 0,-55-16 0,0 2 0,31 13 0,47 12 0,-19-15 0,-41-10 0,-1 1 0,88 33 0,-99-29 0,0-2 0,76 13 0,-17-4 0,-17 7 0,-62-21 0,1 0 0,0-1 0,33 7 0,219 23 0,503 86 0,-514-95 0,52 9 0,-40-5 0,-99-13 0,-3 11 0,-103-16 0,109 9 0,44-19 0,187 15 0,-379-14 0,666 52 0,-547-49 0,247 43 0,-240-25 0,-102-18 0,141 23 0,346 7 0,82-37 0,164-3 0,-294-52 0,-113 6 0,-232 30 0,248-64 0,69-12 0,-221 75 0,17-2 0,184-54 0,-300 55 0,1 6 0,151 3 0,-204 10 0,76-11 0,191-38 0,-91 10 0,-115 18 0,-2-6 0,-1-7 0,-1-6 0,164-71 0,78-58 0,-16-33 0,388-372 0,-246 71 0,-455 434 0,-3-3 0,-3-3 0,-4-2 0,-3-2 0,-4-2 0,-3-2 0,34-104 0,-33 80 0,-6-3 0,33-162 0,-9-374 0,-55-3 0,-6 468 0,-7 33 0,-52-276 0,26 218 0,31 189 0,-20-133 0,-8-253 0,33 197 0,-35-282 0,-33-495 0,36 340 0,-4 60 0,-9-89 0,-33 161 0,33 197 0,-10-50 0,39 314 0,-2 1 0,-2 1 0,-3 1 0,-2 0 0,-52-82 0,-173-206 0,177 248 0,-86-103 0,152 187 0,1 1 0,-1-1 0,0 1 0,-1 0 0,1 0 0,-1 0 0,0 1 0,1 0 0,-2 0 0,1 0 0,0 1 0,0 0 0,-13-2 0,0 1 0,-1 1 0,0 2 0,-25 1 0,27 1 0,1-2 0,-1 0 0,1-1 0,-35-6 0,6-2 0,-1 3 0,0 1 0,1 3 0,-82 5 0,17 0 0,43-4 0,14 0 0,0 2 0,-71 11 0,106-9 0,1 1 0,0 1 0,0 1 0,0 0 0,1 1 0,0 1 0,0 1 0,1 1 0,0 0 0,-23 20 0,-154 166 0,46-42 0,110-114 0,1 2 0,-53 81 0,50-67 0,-48 54 0,73-94 0,-18 19 0,-45 65 0,69-89 0,1 1 0,0 0 0,1 1 0,1 0 0,0-1 0,0 2 0,2-1 0,-1 0 0,2 1 0,-2 19 0,3 270 0,3-139 0,-1-144 0,1-1 0,8 34 0,-6-32 0,0 1 0,1 25 0,-1 9 0,18 86 0,-12-89 0,-2-1 0,1 61 0,-11 353 0,1-436 0,-11 57 0,7-56 0,-3 53 0,6-48 0,-11 58 0,1-16 0,2-2 0,3-32 0,-1 69 0,8-70 0,-1 1 0,-13 76 0,6-59 0,2 1 0,4 0 0,5 72 0,0-12 0,-3 1873 0,-2-1965 0,-1 0 0,-8 33 0,1-4 0,-17 96 0,24-140 0,-1 0 0,0 0 0,-1 0 0,-1-1 0,0 1 0,-1-1 0,0-1 0,-1 1 0,-1-1 0,0-1 0,-20 21 0,-3 8 0,28-34 0,-1-1 0,0 1 0,0-1 0,0 0 0,-1 0 0,0-1 0,0 0 0,-1 0 0,-12 8 0,-126 59 0,101-55 0,-1-1 0,-87 17 0,37-10 0,71-18 0,1-1 0,-39 1 0,35-3 0,-45 7 0,42-3 0,-1-3 0,-60 0 0,61-3 0,1 1 0,-1 1 0,-40 9 0,27-4 0,-1-2 0,0-1 0,0-3 0,-56-5 0,-4 1 0,-21 1 0,-139 5 0,252-1 0,0 0 0,0 1 0,0 0 0,0 1 0,1 1 0,-1 0 0,1 0 0,0 1 0,0 0 0,1 1 0,0 0 0,0 1 0,1 0 0,0 0 0,0 1 0,-7 10 0,8-9 0,-1 0 0,0 0 0,-14 10 0,14-12 0,0 1 0,0-1 0,0 2 0,-7 11 0,-20 29 0,25-37 0,1 0 0,0 1 0,1 1 0,1-1 0,1 1 0,0 1 0,-9 26 0,-37 243 0,39-195 0,-3 0 0,-3-1 0,-39 101 0,40-150 0,-2 0 0,-1-2 0,-51 68 0,-25 36 0,60-93 0,16-19 0,-1-2 0,-2 0 0,-45 40 0,38-44 0,-1-2 0,-1-1 0,-1-2 0,0-1 0,-2-2 0,-73 22 0,48-23 0,0-4 0,-124 8 0,-129-20 0,134-1 0,92-2 0,0-3 0,-157-34 0,4 5 0,56 11 0,47 6 0,-62-11 0,132 18 0,-138-5 0,69 9 0,-487-4 0,384 15 0,-1509-3 0,1739-1 0,-1 0 0,1-1 0,-1 0 0,1-1 0,0 0 0,0-1 0,0 0 0,1-1 0,-1 0 0,1 0 0,-12-10 0,-13-10 0,-53-50 0,59 49 0,10 7 0,0-2 0,2 1 0,-16-26 0,14 20 0,-36-39 0,41 51 0,-27-25 0,1-3 0,1-1 0,3-2 0,-46-74 0,56 73 0,-32-80 0,50 101 0,0 1 0,2-1 0,0-1 0,2 1 0,-2-37 0,6-191 0,1 115 0,3 95 0,1 0 0,2-1 0,2 2 0,17-50 0,-10 34 0,-5 23 0,19-39 0,10-34 0,-15 31 0,35-74 0,-38 107 0,42-65 0,-45 82 0,-2-1 0,0-1 0,-2 0 0,-2-1 0,0-1 0,13-52 0,-5-13 0,-9 48 0,-3-1 0,4-55 0,12-130 0,2-49 0,-28-501 0,-12 548 0,-1 0 0,13 79 0,4-283 0,5 344 0,5 1 0,4 0 0,4 1 0,4 1 0,52-129 0,-22 50 0,-4 10 0,64-105 0,-44 109 0,-18 42 0,121-189 0,-66 142 0,-5-13 0,-64 118 0,115-158 0,-104 153 0,-25 30 0,2 1 0,41-38 0,-37 42-99,-16 13-112,1 0 0,0 2 0,1 0 0,1 1 0,26-14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3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24575,'4'1'0,"0"0"0,1 0 0,-1 0 0,0 0 0,0 0 0,0 1 0,0 0 0,0 0 0,0 0 0,0 1 0,0-1 0,4 5 0,43 40 0,-41-36 0,54 64 0,-44-49 0,33 31 0,-12-14 0,-32-32 0,0-1 0,1 0 0,0 0 0,0-1 0,1-1 0,0 0 0,1 0 0,0-1 0,23 10 0,14-3 0,-39-12 0,0 0 0,0 1 0,0 0 0,-1 1 0,1 0 0,10 7 0,-120-87 0,61 48 0,-48-44 0,48 38 0,-86-56 0,72 54 0,23 21-1365,16 10-5461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45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24575,'38'-1'0,"46"-9"0,-47 5 0,51-1 0,-48 5 0,-21 0 0,-1 0 0,1 2 0,0 0 0,-1 1 0,1 0 0,-1 2 0,0 0 0,30 12 0,-13-3-1365,-19-9-5461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47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24575,'2'12'0,"1"0"0,0 0 0,1 0 0,1 0 0,0-1 0,0 0 0,1 0 0,0 0 0,10 11 0,-6-6 0,94 147 0,54 91 0,-86-147 0,-20-34 0,17 14 0,-56-74 0,-1 2 0,0-1 0,-1 2 0,0 0 0,-1 0 0,-1 0 0,-1 1 0,7 19 0,-8-20 0,1 0 0,1 0 0,1 0 0,0-1 0,0-1 0,22 22 0,-17-18 0,30 41 0,-2 2 0,-2 1 0,52 111 0,-71-129 0,37 53 0,-29-39-1365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51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1 483 24575,'2'-3'0,"0"-1"0,0 1 0,1 0 0,0 0 0,-1 0 0,1 0 0,0 0 0,0 0 0,0 1 0,1 0 0,-1-1 0,1 1 0,-1 0 0,5-1 0,8-7 0,28-20 0,57-29 0,-28 18 0,50-14 0,-47 11 0,112-57 0,-176 96 0,0 1 0,1 1 0,-1 0 0,17-2 0,-19 4 0,0 0 0,0-1 0,-1 0 0,1-1 0,-1 0 0,1-1 0,-1 0 0,11-6 0,-3-2-97,-5 3-325,0 1-1,26-13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4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4832 426 24575,'0'-1'0,"-1"0"0,1 0 0,0 1 0,-1-1 0,1 0 0,-1 0 0,1 1 0,0-1 0,-1 0 0,0 1 0,1-1 0,-1 0 0,1 1 0,-1-1 0,0 1 0,1-1 0,-1 1 0,0-1 0,1 1 0,-1 0 0,0-1 0,0 1 0,0 0 0,-1-1 0,-26-6 0,18 5 0,-250-46 0,-128-29 0,293 68 0,52 6 0,1-2 0,-59-14 0,56 8 0,-71-6 0,-11-3 0,9-6 0,-22-7 0,0 7 0,-175-11 0,166 25 0,-39-1 0,-98-10 0,-2 0 0,-280 43 0,519-16 0,1 2 0,1 3 0,-1 1 0,2 3 0,-49 19 0,58-14 0,0 2 0,1 2 0,-32 25 0,8-5 0,-334 213 0,347-218 0,0 1 0,3 2 0,-50 57 0,85-85 0,0 0 0,1 1 0,0 0 0,-7 15 0,-23 38 0,29-55 0,1 1 0,1 0 0,0 1 0,0-1 0,2 1 0,-1 1 0,2-1 0,0 1 0,0 0 0,1 0 0,1 0 0,-1 23 0,-3 34 0,1-23 0,1 53 0,5-83 0,0-1 0,1 1 0,1-1 0,1 1 0,1-1 0,10 27 0,7 3 0,2-2 0,2 0 0,2-1 0,57 67 0,156 138 0,-4-49 0,-148-127 0,-71-62 0,1-1 0,-1 0 0,2-1 0,-1-1 0,29 8 0,-37-13 0,269 77 0,-83-26 0,-88-29 0,1-3 0,185 10 0,14 2 0,-126 2 0,110 13 0,-96-16 0,-76-10 0,179 43 0,-205-43 0,120 18 0,113 17 0,-46-5 0,-107-16 0,437 65 0,-157-28 0,303-4 0,-418-66 0,109 7 0,-428-9 0,58 5 0,156-7 0,-200-6 0,0-1 0,-1-2 0,60-23 0,-44 12 0,0 2 0,95-20 0,-119 32 0,0-1 0,0-1 0,0-2 0,-1 0 0,-1-2 0,1 0 0,-2-2 0,0-1 0,-1-1 0,0 0 0,30-32 0,-43 38 0,-1 0 0,0 0 0,-1 0 0,0-1 0,-1 0 0,0-1 0,5-12 0,26-91 0,-28 83 0,36-150 0,-31 123 0,-3-1 0,-3 1 0,-2-2 0,-2 1 0,-9-103 0,2 141 0,0-1 0,-2 1 0,-1 0 0,-1 0 0,0 1 0,-2 0 0,-13-24 0,-89-137 0,97 162 0,-191-241 0,187 239 0,-12-11 0,-2 2 0,-65-52 0,-82-41 0,97 69 0,-141-70 0,167 96 0,35 18 0,-11-8 0,-1 2 0,-1 2 0,0 0 0,-1 3 0,-1 1 0,-57-11 0,48 15 0,-60-17 0,62 12 0,-65-8 0,-231-39 0,117 17 0,170 36 0,-69 0 0,84 7 0,0-3 0,0-1 0,0-1 0,-51-14 0,61 12 0,1 1 0,-1 1 0,-48-1 0,-35-5 0,42-2 0,0 3 0,-87-1 0,129 9 0,1-2 0,-1-1 0,-48-14 0,-23-18-1365,81 33-5461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54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711 5 24575,'-83'-2'0,"46"0"0,0 1 0,0 2 0,0 2 0,-65 12 0,73-6 0,11-3 0,0-2 0,0 1 0,0-2 0,-1 0 0,-19-1 0,-163-3-1365,182 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3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24575,'162'7'0,"-139"-4"0,-1 1 0,1 0 0,-1 2 0,-1 1 0,25 11 0,99 48 0,-88-40 0,-47-20 0,0 0 0,0-2 0,1 1 0,0-1 0,0-1 0,0 0 0,0 0 0,1-1 0,16 1 0,15-3-1365,-23-1-5461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4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1490 0 24575,'-8'0'0,"-122"0"0,-132 18 0,-3 10 0,-282-7 0,524-19 0,0 0 0,0 1 0,0 1 0,1 1 0,0 1 0,-42 18 0,58-22 0,-44 13-1365,29-11-5461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5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0 618 24575,'1'-4'0,"-1"1"0,1-1 0,0 1 0,0-1 0,0 1 0,1-1 0,-1 1 0,1 0 0,0-1 0,0 1 0,0 0 0,0 0 0,4-3 0,39-39 0,-28 29 0,36-31 0,2 2 0,90-55 0,-122 84 0,-3 1 0,0-1 0,-1-2 0,18-20 0,-8 8 0,19-30 0,-38 45 0,1 1 0,1 0 0,15-14 0,-21 22-227,0-1-1,0 0 1,0 0-1,-1-1 1,5-7-1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7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24575,'1'17'0,"1"0"0,1 0 0,0 0 0,1-1 0,1 1 0,0-1 0,10 19 0,59 106 0,-35-78 0,2-2 0,71 79 0,-92-109-1365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9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24575,'22'-1'0,"0"-2"0,1 0 0,-1-1 0,24-9 0,37-7 0,-69 17 0,-1-1 0,1-1 0,-1 0 0,0-1 0,-1 0 0,13-8 0,-12 6 0,-1 1 0,1 1 0,0 0 0,0 1 0,0 1 0,16-4 0,7 0-1365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1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24575,'16'3'0,"0"0"0,-1 0 0,1 2 0,-1 0 0,0 1 0,0 0 0,-1 1 0,24 15 0,-3-2 0,138 74 0,-73-38 0,191 79 0,-191-96 0,54 18 0,-47-31 0,24 7 0,183 56 0,-245-71 0,-49-14 0,0 1 0,28 10 0,44 14 134,-21-8-1633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4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24575,'1'7'0,"1"0"0,0-1 0,1 1 0,-1-1 0,6 10 0,-2-2 0,13 31-110,26 58 347,-40-92-451,2 0 1,-1-1 0,1 1 0,1-1 0,0-1 0,13 14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24575,'581'0'0,"-573"1"-227,0-1-1,0 1 1,0 0-1,0 1 1,9 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24575,'0'8'0,"1"0"0,0 0 0,1 0 0,0 0 0,0 0 0,0 0 0,1-1 0,7 14 0,40 59 0,-10-20 0,34 65 0,-46-87 0,-21-29 0,1 1 0,-1 0 0,-1 0 0,0 0 0,-1 1 0,6 14 0,1 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4T20:25:17.0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24575,'143'16'0,"0"-6"0,175-10 0,-135-2 0,-24 1 0,727 20 0,-783-16 0,198-19 0,-221 13 0,159 13 0,-33 2 0,220-1 0,112 0 0,-390-10 0,38 0 0,220-26 0,-178 5 0,323 14 0,-293 9 0,-83-2 0,303 43 0,-351-23 0,0-6 0,174-1 0,-289-14 0,364-20 0,-318 15-1365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3862 3063 24575,'2'-46'0,"2"0"0,14-64 0,-8 59 0,-1-26 0,1-98 0,-4 39 0,5-568 0,-14 424 0,-3 18 0,1 208 0,-2 0 0,-25-94 0,23 114 0,-3-9 0,-1 0 0,-38-81 0,29 84 0,-2 2 0,-2 0 0,-1 1 0,-2 2 0,-48-46 0,30 38 0,-2 2 0,-1 3 0,-77-44 0,112 73 0,-202-107 0,192 105 0,-1 2 0,-1 0 0,1 2 0,-1 1 0,0 1 0,-53-3 0,-85 7 0,-182-11 0,-10 3 0,243 10 0,103-1 0,-1 1 0,0 1 0,1 0 0,-1 0 0,1 1 0,0 1 0,0 0 0,0 0 0,1 1 0,-1 1 0,1-1 0,0 2 0,1-1 0,0 2 0,0-1 0,0 1 0,1 0 0,0 1 0,-8 11 0,-217 249 0,172-204 0,-85 71 0,113-107 0,-127 105 0,85-74 0,3 3 0,-103 114 0,121-105 0,3 2 0,-73 142 0,80-132 0,-18 30 0,-87 227 0,117-239 0,5 0 0,-26 197 0,31-145 0,10-83 0,-4 138 0,17 440 0,-3-617 0,-9 52 0,6-52 0,-2 54 0,6-21 0,-14 97 0,8-87 0,4 0 0,5 77 0,1-22 0,-3-77 0,5 139 0,-2-166 0,2 0 0,0 0 0,1 0 0,2 0 0,14 32 0,-18-49 0,1 1 0,1-1 0,0 0 0,0 0 0,0 0 0,1-1 0,1 0 0,12 11 0,4-1 0,46 27 0,-60-39 0,31 19 0,10 6 0,1-1 0,58 22 0,-30-18 0,-49-20 0,0-1 0,1-1 0,0-2 0,55 11 0,14-8 0,103 0 0,1904-14 0,-2069-2 0,0-3 0,-1-1 0,0-1 0,0-2 0,57-25 0,-33 14 0,-33 11 0,0-1 0,0-2 0,48-28 0,-66 34 0,-1 0 0,0-1 0,0 0 0,-1-1 0,0 0 0,-1 0 0,0-1 0,0 0 0,-1 0 0,0-1 0,-1 0 0,6-14 0,-1-3 0,61-170 0,-64 168 0,-1-1 0,-2-1 0,0 1 0,-1-55 0,-1 3 0,16-101 0,-8 99 0,0-97 0,-12-726-1365,1 888-5461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8.png"/><Relationship Id="rId3" Type="http://schemas.openxmlformats.org/officeDocument/2006/relationships/customXml" Target="../ink/ink20.xml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customXml" Target="../ink/ink21.xml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1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4.png"/><Relationship Id="rId18" Type="http://schemas.openxmlformats.org/officeDocument/2006/relationships/customXml" Target="../ink/ink30.xml"/><Relationship Id="rId3" Type="http://schemas.openxmlformats.org/officeDocument/2006/relationships/customXml" Target="../ink/ink23.xml"/><Relationship Id="rId7" Type="http://schemas.openxmlformats.org/officeDocument/2006/relationships/image" Target="../media/image13.png"/><Relationship Id="rId12" Type="http://schemas.openxmlformats.org/officeDocument/2006/relationships/customXml" Target="../ink/ink27.xml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customXml" Target="../ink/ink29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customXml" Target="../ink/ink24.xml"/><Relationship Id="rId15" Type="http://schemas.openxmlformats.org/officeDocument/2006/relationships/image" Target="../media/image35.png"/><Relationship Id="rId10" Type="http://schemas.openxmlformats.org/officeDocument/2006/relationships/customXml" Target="../ink/ink26.xml"/><Relationship Id="rId19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40.png"/><Relationship Id="rId18" Type="http://schemas.openxmlformats.org/officeDocument/2006/relationships/customXml" Target="../ink/ink38.xml"/><Relationship Id="rId3" Type="http://schemas.openxmlformats.org/officeDocument/2006/relationships/customXml" Target="../ink/ink31.xml"/><Relationship Id="rId7" Type="http://schemas.openxmlformats.org/officeDocument/2006/relationships/image" Target="../media/image13.png"/><Relationship Id="rId12" Type="http://schemas.openxmlformats.org/officeDocument/2006/relationships/customXml" Target="../ink/ink35.xml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customXml" Target="../ink/ink37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customXml" Target="../ink/ink32.xml"/><Relationship Id="rId15" Type="http://schemas.openxmlformats.org/officeDocument/2006/relationships/image" Target="../media/image41.png"/><Relationship Id="rId10" Type="http://schemas.openxmlformats.org/officeDocument/2006/relationships/customXml" Target="../ink/ink34.xml"/><Relationship Id="rId19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40.png"/><Relationship Id="rId18" Type="http://schemas.openxmlformats.org/officeDocument/2006/relationships/customXml" Target="../ink/ink46.xml"/><Relationship Id="rId3" Type="http://schemas.openxmlformats.org/officeDocument/2006/relationships/customXml" Target="../ink/ink39.xml"/><Relationship Id="rId21" Type="http://schemas.openxmlformats.org/officeDocument/2006/relationships/image" Target="../media/image31.jpeg"/><Relationship Id="rId7" Type="http://schemas.openxmlformats.org/officeDocument/2006/relationships/image" Target="../media/image13.png"/><Relationship Id="rId12" Type="http://schemas.openxmlformats.org/officeDocument/2006/relationships/customXml" Target="../ink/ink43.xml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customXml" Target="../ink/ink45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customXml" Target="../ink/ink40.xml"/><Relationship Id="rId15" Type="http://schemas.openxmlformats.org/officeDocument/2006/relationships/image" Target="../media/image41.png"/><Relationship Id="rId10" Type="http://schemas.openxmlformats.org/officeDocument/2006/relationships/customXml" Target="../ink/ink42.xml"/><Relationship Id="rId19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46.png"/><Relationship Id="rId3" Type="http://schemas.openxmlformats.org/officeDocument/2006/relationships/customXml" Target="../ink/ink47.xml"/><Relationship Id="rId7" Type="http://schemas.openxmlformats.org/officeDocument/2006/relationships/image" Target="../media/image13.png"/><Relationship Id="rId12" Type="http://schemas.openxmlformats.org/officeDocument/2006/relationships/customXml" Target="../ink/ink5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5" Type="http://schemas.openxmlformats.org/officeDocument/2006/relationships/customXml" Target="../ink/ink48.xml"/><Relationship Id="rId10" Type="http://schemas.openxmlformats.org/officeDocument/2006/relationships/customXml" Target="../ink/ink50.xml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60.png"/><Relationship Id="rId21" Type="http://schemas.openxmlformats.org/officeDocument/2006/relationships/image" Target="../media/image51.png"/><Relationship Id="rId34" Type="http://schemas.openxmlformats.org/officeDocument/2006/relationships/customXml" Target="../ink/ink67.xml"/><Relationship Id="rId7" Type="http://schemas.openxmlformats.org/officeDocument/2006/relationships/image" Target="../media/image13.png"/><Relationship Id="rId12" Type="http://schemas.openxmlformats.org/officeDocument/2006/relationships/customXml" Target="../ink/ink56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69.xml"/><Relationship Id="rId2" Type="http://schemas.openxmlformats.org/officeDocument/2006/relationships/image" Target="../media/image1.png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59.png"/><Relationship Id="rId5" Type="http://schemas.openxmlformats.org/officeDocument/2006/relationships/customXml" Target="../ink/ink53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50.png"/><Relationship Id="rId31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54.png"/><Relationship Id="rId30" Type="http://schemas.openxmlformats.org/officeDocument/2006/relationships/customXml" Target="../ink/ink65.xml"/><Relationship Id="rId35" Type="http://schemas.openxmlformats.org/officeDocument/2006/relationships/image" Target="../media/image58.png"/><Relationship Id="rId8" Type="http://schemas.openxmlformats.org/officeDocument/2006/relationships/customXml" Target="../ink/ink54.xml"/><Relationship Id="rId3" Type="http://schemas.openxmlformats.org/officeDocument/2006/relationships/customXml" Target="../ink/ink5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70.xml"/><Relationship Id="rId7" Type="http://schemas.openxmlformats.org/officeDocument/2006/relationships/customXml" Target="../ink/ink7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2.gif"/><Relationship Id="rId5" Type="http://schemas.openxmlformats.org/officeDocument/2006/relationships/customXml" Target="../ink/ink71.xml"/><Relationship Id="rId10" Type="http://schemas.openxmlformats.org/officeDocument/2006/relationships/image" Target="../media/image62.png"/><Relationship Id="rId4" Type="http://schemas.openxmlformats.org/officeDocument/2006/relationships/image" Target="../media/image38.png"/><Relationship Id="rId9" Type="http://schemas.openxmlformats.org/officeDocument/2006/relationships/customXml" Target="../ink/ink7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75.xml"/><Relationship Id="rId4" Type="http://schemas.openxmlformats.org/officeDocument/2006/relationships/image" Target="../media/image38.png"/><Relationship Id="rId9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79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0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1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3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5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7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8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9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1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4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5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9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00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1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02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3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04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5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06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7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08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9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10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1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12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3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14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5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16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1.xml"/><Relationship Id="rId17" Type="http://schemas.openxmlformats.org/officeDocument/2006/relationships/image" Target="../media/image11.jpe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18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9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20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1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22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3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24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5.xml"/><Relationship Id="rId4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26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7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28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9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30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1.xml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32.xml"/><Relationship Id="rId7" Type="http://schemas.openxmlformats.org/officeDocument/2006/relationships/customXml" Target="../ink/ink13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3.xml"/><Relationship Id="rId10" Type="http://schemas.openxmlformats.org/officeDocument/2006/relationships/image" Target="../media/image87.png"/><Relationship Id="rId4" Type="http://schemas.openxmlformats.org/officeDocument/2006/relationships/image" Target="../media/image14.png"/><Relationship Id="rId9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35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136.xml"/><Relationship Id="rId10" Type="http://schemas.openxmlformats.org/officeDocument/2006/relationships/image" Target="../media/image89.svg"/><Relationship Id="rId4" Type="http://schemas.openxmlformats.org/officeDocument/2006/relationships/image" Target="../media/image38.png"/><Relationship Id="rId9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37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39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0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41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2.xml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ustomXml" Target="../ink/ink143.xml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4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0.xml"/><Relationship Id="rId3" Type="http://schemas.openxmlformats.org/officeDocument/2006/relationships/customXml" Target="../ink/ink7.xml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9.xml"/><Relationship Id="rId5" Type="http://schemas.openxmlformats.org/officeDocument/2006/relationships/customXml" Target="../ink/ink8.xml"/><Relationship Id="rId15" Type="http://schemas.openxmlformats.org/officeDocument/2006/relationships/customXml" Target="../ink/ink11.xml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5.xml"/><Relationship Id="rId3" Type="http://schemas.openxmlformats.org/officeDocument/2006/relationships/customXml" Target="../ink/ink12.xml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14.xml"/><Relationship Id="rId5" Type="http://schemas.openxmlformats.org/officeDocument/2006/relationships/customXml" Target="../ink/ink13.xml"/><Relationship Id="rId15" Type="http://schemas.openxmlformats.org/officeDocument/2006/relationships/customXml" Target="../ink/ink16.xml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3" Type="http://schemas.openxmlformats.org/officeDocument/2006/relationships/customXml" Target="../ink/ink17.xml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customXml" Target="../ink/ink18.xml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78626" y="3163292"/>
            <a:ext cx="6642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Network Edge, Network Core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https://www.cs.montana.edu/pearsall/classes/fall2023/466/main.html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3200400" y="608945"/>
              <a:ext cx="1783137" cy="1485526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399" y="590947"/>
                <a:ext cx="1818778" cy="152116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9FAC1-05E9-DCF5-0BD0-1E9CD737E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71800"/>
            <a:ext cx="14573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936E-3E90-C92E-DF72-559C65447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3404937"/>
            <a:ext cx="15906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5A1-27B1-789A-654A-F37817A38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375" y="4419600"/>
            <a:ext cx="219075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D8EB7-9588-5D67-C491-E8A20DB5A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9687" y="5376862"/>
            <a:ext cx="1314450" cy="676275"/>
          </a:xfrm>
          <a:prstGeom prst="rect">
            <a:avLst/>
          </a:prstGeom>
        </p:spPr>
      </p:pic>
      <p:pic>
        <p:nvPicPr>
          <p:cNvPr id="7170" name="Picture 2" descr="Verizon's New Coverage Map Shows Massively Expanded 5G | PCMag">
            <a:extLst>
              <a:ext uri="{FF2B5EF4-FFF2-40B4-BE49-F238E27FC236}">
                <a16:creationId xmlns:a16="http://schemas.microsoft.com/office/drawing/2014/main" id="{8105ED36-6771-3CC8-E138-D6007418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10" y="670833"/>
            <a:ext cx="9415843" cy="529180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4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107" y="16585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130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973" y="3839785"/>
                <a:ext cx="464076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614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97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2185"/>
                  <a:ext cx="58680" cy="166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727865" y="4289614"/>
            <a:ext cx="6311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hosts can be classified into two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180661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094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612" y="3839792"/>
                <a:ext cx="4640763" cy="94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578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1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1775"/>
                  <a:ext cx="58680" cy="1667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727865" y="4289614"/>
            <a:ext cx="6311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hosts can be classified into two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Clients</a:t>
            </a:r>
            <a:r>
              <a:rPr lang="en-US" sz="2800" dirty="0"/>
              <a:t> </a:t>
            </a:r>
            <a:r>
              <a:rPr lang="en-US" sz="1400" dirty="0"/>
              <a:t>(Desktops, Laptops, Phones)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Servers</a:t>
            </a:r>
            <a:r>
              <a:rPr lang="en-US" sz="2800" dirty="0"/>
              <a:t> </a:t>
            </a:r>
            <a:r>
              <a:rPr lang="en-US" sz="1200" dirty="0"/>
              <a:t>(Powerful computers that store web pages, videos, emails,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640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094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612" y="3839792"/>
                <a:ext cx="4640763" cy="94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578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1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1775"/>
                  <a:ext cx="58680" cy="1667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425813" y="917654"/>
            <a:ext cx="631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Servers</a:t>
            </a:r>
            <a:r>
              <a:rPr lang="en-US" sz="2400" dirty="0"/>
              <a:t> typically reside in large datacenters</a:t>
            </a:r>
          </a:p>
        </p:txBody>
      </p:sp>
      <p:pic>
        <p:nvPicPr>
          <p:cNvPr id="9218" name="Picture 2" descr="Google Unveils New $750M Data Center As Part Of $9.5B Goal | CRN">
            <a:extLst>
              <a:ext uri="{FF2B5EF4-FFF2-40B4-BE49-F238E27FC236}">
                <a16:creationId xmlns:a16="http://schemas.microsoft.com/office/drawing/2014/main" id="{5AF01CC3-0867-EF9D-6A3C-2324992E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76802"/>
            <a:ext cx="4093426" cy="30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90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865806" y="2210219"/>
            <a:ext cx="4861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network edge</a:t>
            </a:r>
            <a:r>
              <a:rPr lang="en-US" sz="2400" dirty="0"/>
              <a:t> consists of end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3653" y="23893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A3D961-993A-6306-BDD9-DB4E2E941DA2}"/>
                  </a:ext>
                </a:extLst>
              </p14:cNvPr>
              <p14:cNvContentPartPr/>
              <p14:nvPr/>
            </p14:nvContentPartPr>
            <p14:xfrm>
              <a:off x="128535" y="613212"/>
              <a:ext cx="6170400" cy="57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A3D961-993A-6306-BDD9-DB4E2E941D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535" y="595572"/>
                <a:ext cx="6206040" cy="58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297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477000" y="2210219"/>
            <a:ext cx="5249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access network </a:t>
            </a:r>
            <a:r>
              <a:rPr lang="en-US" sz="2400" dirty="0"/>
              <a:t>is the network that physically connects an end system to the first router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3293" y="23889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0D2EA4-2988-82FD-3B12-E0B7A899ACB8}"/>
                  </a:ext>
                </a:extLst>
              </p14:cNvPr>
              <p14:cNvContentPartPr/>
              <p14:nvPr/>
            </p14:nvContentPartPr>
            <p14:xfrm>
              <a:off x="1860373" y="1708181"/>
              <a:ext cx="199800" cy="153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0D2EA4-2988-82FD-3B12-E0B7A899AC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1733" y="1699181"/>
                <a:ext cx="2174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C8A2B-0596-A9B5-6FE5-86FCA56BC777}"/>
              </a:ext>
            </a:extLst>
          </p:cNvPr>
          <p:cNvGrpSpPr/>
          <p:nvPr/>
        </p:nvGrpSpPr>
        <p:grpSpPr>
          <a:xfrm>
            <a:off x="1491373" y="2822021"/>
            <a:ext cx="821880" cy="680400"/>
            <a:chOff x="1491373" y="2822021"/>
            <a:chExt cx="82188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EF3A07-A1B2-0D93-6263-3360EDED5736}"/>
                    </a:ext>
                  </a:extLst>
                </p14:cNvPr>
                <p14:cNvContentPartPr/>
                <p14:nvPr/>
              </p14:nvContentPartPr>
              <p14:xfrm>
                <a:off x="1491373" y="2822021"/>
                <a:ext cx="192960" cy="1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EF3A07-A1B2-0D93-6263-3360EDED57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3733" y="2804021"/>
                  <a:ext cx="228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653C6B-A432-EE93-ADD7-49E80B60A928}"/>
                    </a:ext>
                  </a:extLst>
                </p14:cNvPr>
                <p14:cNvContentPartPr/>
                <p14:nvPr/>
              </p14:nvContentPartPr>
              <p14:xfrm>
                <a:off x="1932733" y="2895101"/>
                <a:ext cx="380520" cy="60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653C6B-A432-EE93-ADD7-49E80B60A9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5093" y="2877461"/>
                  <a:ext cx="416160" cy="64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286A2E-2528-ADA0-0619-50FBBA71591F}"/>
                  </a:ext>
                </a:extLst>
              </p14:cNvPr>
              <p14:cNvContentPartPr/>
              <p14:nvPr/>
            </p14:nvContentPartPr>
            <p14:xfrm>
              <a:off x="1884493" y="3788261"/>
              <a:ext cx="332640" cy="173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286A2E-2528-ADA0-0619-50FBBA7159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66853" y="3770621"/>
                <a:ext cx="368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E78F376-6810-3103-BA99-D494E4F3D512}"/>
                  </a:ext>
                </a:extLst>
              </p14:cNvPr>
              <p14:cNvContentPartPr/>
              <p14:nvPr/>
            </p14:nvContentPartPr>
            <p14:xfrm>
              <a:off x="1276093" y="4016501"/>
              <a:ext cx="256320" cy="1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E78F376-6810-3103-BA99-D494E4F3D5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58093" y="3998501"/>
                <a:ext cx="29196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986E283-3181-F329-0EF2-B12C33D8F305}"/>
              </a:ext>
            </a:extLst>
          </p:cNvPr>
          <p:cNvGrpSpPr/>
          <p:nvPr/>
        </p:nvGrpSpPr>
        <p:grpSpPr>
          <a:xfrm>
            <a:off x="995653" y="5005061"/>
            <a:ext cx="1567800" cy="457200"/>
            <a:chOff x="995653" y="5005061"/>
            <a:chExt cx="15678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2123DD-A0D8-E320-CF51-6A105627BEB0}"/>
                    </a:ext>
                  </a:extLst>
                </p14:cNvPr>
                <p14:cNvContentPartPr/>
                <p14:nvPr/>
              </p14:nvContentPartPr>
              <p14:xfrm>
                <a:off x="1267093" y="5005061"/>
                <a:ext cx="25560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2123DD-A0D8-E320-CF51-6A105627BE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49453" y="4987061"/>
                  <a:ext cx="29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C9052F-73D1-852A-76EB-A4D50A2A8737}"/>
                    </a:ext>
                  </a:extLst>
                </p14:cNvPr>
                <p14:cNvContentPartPr/>
                <p14:nvPr/>
              </p14:nvContentPartPr>
              <p14:xfrm>
                <a:off x="995653" y="5133221"/>
                <a:ext cx="536400" cy="4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C9052F-73D1-852A-76EB-A4D50A2A87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013" y="5115221"/>
                  <a:ext cx="572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95580A-D8EB-DEFB-8EF3-A303A4E605F9}"/>
                    </a:ext>
                  </a:extLst>
                </p14:cNvPr>
                <p14:cNvContentPartPr/>
                <p14:nvPr/>
              </p14:nvContentPartPr>
              <p14:xfrm>
                <a:off x="1379413" y="5239781"/>
                <a:ext cx="228240" cy="22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95580A-D8EB-DEFB-8EF3-A303A4E605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1413" y="5222141"/>
                  <a:ext cx="26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B3BB2D-C014-0F23-4096-1C0FBAD86E14}"/>
                    </a:ext>
                  </a:extLst>
                </p14:cNvPr>
                <p14:cNvContentPartPr/>
                <p14:nvPr/>
              </p14:nvContentPartPr>
              <p14:xfrm>
                <a:off x="1740493" y="5205221"/>
                <a:ext cx="117000" cy="21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B3BB2D-C014-0F23-4096-1C0FBAD86E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2493" y="5187581"/>
                  <a:ext cx="152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00AD2A-ADD3-F449-2392-118EDE05D958}"/>
                    </a:ext>
                  </a:extLst>
                </p14:cNvPr>
                <p14:cNvContentPartPr/>
                <p14:nvPr/>
              </p14:nvContentPartPr>
              <p14:xfrm>
                <a:off x="1852453" y="5043221"/>
                <a:ext cx="167400" cy="5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00AD2A-ADD3-F449-2392-118EDE05D9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34813" y="5025221"/>
                  <a:ext cx="203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1872DA-70B6-3854-0D87-F933BAC22BC8}"/>
                    </a:ext>
                  </a:extLst>
                </p14:cNvPr>
                <p14:cNvContentPartPr/>
                <p14:nvPr/>
              </p14:nvContentPartPr>
              <p14:xfrm>
                <a:off x="1884493" y="5189381"/>
                <a:ext cx="678960" cy="25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1872DA-70B6-3854-0D87-F933BAC22B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66853" y="5171381"/>
                  <a:ext cx="7146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BEDA77A-EA15-B806-F962-236BE6098A40}"/>
              </a:ext>
            </a:extLst>
          </p:cNvPr>
          <p:cNvGrpSpPr/>
          <p:nvPr/>
        </p:nvGrpSpPr>
        <p:grpSpPr>
          <a:xfrm>
            <a:off x="3962053" y="5109101"/>
            <a:ext cx="527040" cy="212040"/>
            <a:chOff x="3962053" y="5109101"/>
            <a:chExt cx="5270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F8D15B-BA52-B95A-FA72-9B7F688DAB9E}"/>
                    </a:ext>
                  </a:extLst>
                </p14:cNvPr>
                <p14:cNvContentPartPr/>
                <p14:nvPr/>
              </p14:nvContentPartPr>
              <p14:xfrm>
                <a:off x="3962053" y="5109101"/>
                <a:ext cx="5436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F8D15B-BA52-B95A-FA72-9B7F688DAB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4413" y="5091461"/>
                  <a:ext cx="90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C8117847-D889-8ACB-6016-4FC60F6AAB4C}"/>
                    </a:ext>
                  </a:extLst>
                </p14:cNvPr>
                <p14:cNvContentPartPr/>
                <p14:nvPr/>
              </p14:nvContentPartPr>
              <p14:xfrm>
                <a:off x="4259053" y="5317541"/>
                <a:ext cx="230040" cy="360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C8117847-D889-8ACB-6016-4FC60F6AAB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1053" y="5299541"/>
                  <a:ext cx="2656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4D066010-CAC6-1792-ED09-0CA2081FE8CF}"/>
                  </a:ext>
                </a:extLst>
              </p14:cNvPr>
              <p14:cNvContentPartPr/>
              <p14:nvPr/>
            </p14:nvContentPartPr>
            <p14:xfrm>
              <a:off x="4194613" y="5437781"/>
              <a:ext cx="100440" cy="1818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4D066010-CAC6-1792-ED09-0CA2081FE8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76973" y="5420141"/>
                <a:ext cx="136080" cy="217440"/>
              </a:xfrm>
              <a:prstGeom prst="rect">
                <a:avLst/>
              </a:prstGeom>
            </p:spPr>
          </p:pic>
        </mc:Fallback>
      </mc:AlternateContent>
      <p:sp>
        <p:nvSpPr>
          <p:cNvPr id="1033" name="TextBox 1032">
            <a:extLst>
              <a:ext uri="{FF2B5EF4-FFF2-40B4-BE49-F238E27FC236}">
                <a16:creationId xmlns:a16="http://schemas.microsoft.com/office/drawing/2014/main" id="{EBED8555-DF9C-3835-3CA5-798C19BE8E78}"/>
              </a:ext>
            </a:extLst>
          </p:cNvPr>
          <p:cNvSpPr txBox="1"/>
          <p:nvPr/>
        </p:nvSpPr>
        <p:spPr>
          <a:xfrm>
            <a:off x="5174906" y="4533056"/>
            <a:ext cx="243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way that homes and enterprises get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9341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248400" y="2197602"/>
            <a:ext cx="5249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access network </a:t>
            </a:r>
            <a:r>
              <a:rPr lang="en-US" sz="2400" dirty="0"/>
              <a:t>is the network that physically connects an end system to the first router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3293" y="238894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33" name="TextBox 1032">
            <a:extLst>
              <a:ext uri="{FF2B5EF4-FFF2-40B4-BE49-F238E27FC236}">
                <a16:creationId xmlns:a16="http://schemas.microsoft.com/office/drawing/2014/main" id="{EBED8555-DF9C-3835-3CA5-798C19BE8E78}"/>
              </a:ext>
            </a:extLst>
          </p:cNvPr>
          <p:cNvSpPr txBox="1"/>
          <p:nvPr/>
        </p:nvSpPr>
        <p:spPr>
          <a:xfrm>
            <a:off x="914400" y="533635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way that homes and enterprises get connected to the internet</a:t>
            </a:r>
          </a:p>
        </p:txBody>
      </p:sp>
      <p:pic>
        <p:nvPicPr>
          <p:cNvPr id="6" name="Picture 2" descr="Definition of edge router | PCMag">
            <a:extLst>
              <a:ext uri="{FF2B5EF4-FFF2-40B4-BE49-F238E27FC236}">
                <a16:creationId xmlns:a16="http://schemas.microsoft.com/office/drawing/2014/main" id="{1D624FF2-B790-EDE6-D050-0F3079CB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7" y="949358"/>
            <a:ext cx="5181600" cy="43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2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Definition of edge router | PCMag">
            <a:extLst>
              <a:ext uri="{FF2B5EF4-FFF2-40B4-BE49-F238E27FC236}">
                <a16:creationId xmlns:a16="http://schemas.microsoft.com/office/drawing/2014/main" id="{0D508CCB-4129-0E60-E586-B8FA46C4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9584"/>
            <a:ext cx="5181600" cy="43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C8C46-2A14-BA78-1BB6-540D861424C0}"/>
              </a:ext>
            </a:extLst>
          </p:cNvPr>
          <p:cNvSpPr txBox="1"/>
          <p:nvPr/>
        </p:nvSpPr>
        <p:spPr>
          <a:xfrm>
            <a:off x="6122817" y="222707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Edge Routers</a:t>
            </a:r>
            <a:r>
              <a:rPr lang="en-US" dirty="0"/>
              <a:t>” act as the boundary between a private network and a public network </a:t>
            </a:r>
          </a:p>
        </p:txBody>
      </p:sp>
    </p:spTree>
    <p:extLst>
      <p:ext uri="{BB962C8B-B14F-4D97-AF65-F5344CB8AC3E}">
        <p14:creationId xmlns:p14="http://schemas.microsoft.com/office/powerpoint/2010/main" val="288136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834EC-85D4-D2AA-B626-B37BE69E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48669"/>
            <a:ext cx="8382000" cy="3611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2362200" y="4930418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telephone line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797476" y="69962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Subscriber Line (DSL)</a:t>
            </a:r>
          </a:p>
        </p:txBody>
      </p:sp>
    </p:spTree>
    <p:extLst>
      <p:ext uri="{BB962C8B-B14F-4D97-AF65-F5344CB8AC3E}">
        <p14:creationId xmlns:p14="http://schemas.microsoft.com/office/powerpoint/2010/main" val="328960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834EC-85D4-D2AA-B626-B37BE69E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48669"/>
            <a:ext cx="8382000" cy="3611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2362200" y="4930418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telephone line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797476" y="699624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Subscriber Line (DSL)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21A61E8-C665-A1F8-F1F5-5D209AC98E6B}"/>
                  </a:ext>
                </a:extLst>
              </p14:cNvPr>
              <p14:cNvContentPartPr/>
              <p14:nvPr/>
            </p14:nvContentPartPr>
            <p14:xfrm>
              <a:off x="3657181" y="3161936"/>
              <a:ext cx="2576520" cy="4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21A61E8-C665-A1F8-F1F5-5D209AC98E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1541" y="3126296"/>
                <a:ext cx="2648160" cy="1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292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F1669-92E4-E526-EA4B-66484238EC1A}"/>
              </a:ext>
            </a:extLst>
          </p:cNvPr>
          <p:cNvSpPr txBox="1"/>
          <p:nvPr/>
        </p:nvSpPr>
        <p:spPr>
          <a:xfrm>
            <a:off x="838200" y="2133600"/>
            <a:ext cx="5854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Make sure to get the CSCI 466 role on Discord!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Fill out the course questionnaire</a:t>
            </a:r>
          </a:p>
        </p:txBody>
      </p:sp>
    </p:spTree>
    <p:extLst>
      <p:ext uri="{BB962C8B-B14F-4D97-AF65-F5344CB8AC3E}">
        <p14:creationId xmlns:p14="http://schemas.microsoft.com/office/powerpoint/2010/main" val="28455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1676400" y="544816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television cable lines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4030251" y="90255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Cable Internet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6BE5F-639D-3EEC-24B1-083C81C1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25174"/>
            <a:ext cx="7455684" cy="419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8E3CD-82EC-AE89-A42E-6786F4D6AC22}"/>
              </a:ext>
            </a:extLst>
          </p:cNvPr>
          <p:cNvSpPr txBox="1"/>
          <p:nvPr/>
        </p:nvSpPr>
        <p:spPr>
          <a:xfrm>
            <a:off x="9220200" y="1651805"/>
            <a:ext cx="2425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Homes will require a </a:t>
            </a:r>
            <a:r>
              <a:rPr lang="en-US" b="1" dirty="0"/>
              <a:t>modem</a:t>
            </a:r>
            <a:r>
              <a:rPr lang="en-US" dirty="0"/>
              <a:t>, which connects to a home PC with an </a:t>
            </a:r>
            <a:r>
              <a:rPr lang="en-US" b="1" dirty="0"/>
              <a:t>Ethernet</a:t>
            </a:r>
            <a:r>
              <a:rPr lang="en-US" dirty="0"/>
              <a:t> cable</a:t>
            </a:r>
          </a:p>
        </p:txBody>
      </p:sp>
      <p:pic>
        <p:nvPicPr>
          <p:cNvPr id="10242" name="Picture 2" descr="Netgear Nighthawk CM1200 WiFi Cable Modem - Office Depot">
            <a:extLst>
              <a:ext uri="{FF2B5EF4-FFF2-40B4-BE49-F238E27FC236}">
                <a16:creationId xmlns:a16="http://schemas.microsoft.com/office/drawing/2014/main" id="{E1809044-9A1D-E649-AD47-3E557806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319332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9999E-D082-39E0-1D64-C389BEE1805B}"/>
              </a:ext>
            </a:extLst>
          </p:cNvPr>
          <p:cNvSpPr txBox="1"/>
          <p:nvPr/>
        </p:nvSpPr>
        <p:spPr>
          <a:xfrm>
            <a:off x="2057400" y="591474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*Shared broadcast medium</a:t>
            </a:r>
          </a:p>
        </p:txBody>
      </p:sp>
    </p:spTree>
    <p:extLst>
      <p:ext uri="{BB962C8B-B14F-4D97-AF65-F5344CB8AC3E}">
        <p14:creationId xmlns:p14="http://schemas.microsoft.com/office/powerpoint/2010/main" val="2045014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1676400" y="544816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television cable lines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4030251" y="90255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Cable Internet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6BE5F-639D-3EEC-24B1-083C81C1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25174"/>
            <a:ext cx="7455684" cy="419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8E3CD-82EC-AE89-A42E-6786F4D6AC22}"/>
              </a:ext>
            </a:extLst>
          </p:cNvPr>
          <p:cNvSpPr txBox="1"/>
          <p:nvPr/>
        </p:nvSpPr>
        <p:spPr>
          <a:xfrm>
            <a:off x="9220200" y="1651805"/>
            <a:ext cx="2425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Homes will require a </a:t>
            </a:r>
            <a:r>
              <a:rPr lang="en-US" b="1" dirty="0"/>
              <a:t>modem</a:t>
            </a:r>
            <a:r>
              <a:rPr lang="en-US" dirty="0"/>
              <a:t>, which connects to a home PC with an </a:t>
            </a:r>
            <a:r>
              <a:rPr lang="en-US" b="1" dirty="0"/>
              <a:t>Ethernet</a:t>
            </a:r>
            <a:r>
              <a:rPr lang="en-US" dirty="0"/>
              <a:t> cable</a:t>
            </a:r>
          </a:p>
        </p:txBody>
      </p:sp>
      <p:pic>
        <p:nvPicPr>
          <p:cNvPr id="10242" name="Picture 2" descr="Netgear Nighthawk CM1200 WiFi Cable Modem - Office Depot">
            <a:extLst>
              <a:ext uri="{FF2B5EF4-FFF2-40B4-BE49-F238E27FC236}">
                <a16:creationId xmlns:a16="http://schemas.microsoft.com/office/drawing/2014/main" id="{E1809044-9A1D-E649-AD47-3E557806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319332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What Is the Difference Between a Router and a Modem? - The Plug - HelloTech">
            <a:extLst>
              <a:ext uri="{FF2B5EF4-FFF2-40B4-BE49-F238E27FC236}">
                <a16:creationId xmlns:a16="http://schemas.microsoft.com/office/drawing/2014/main" id="{2D389E1D-0E06-C5FB-FE30-B3211CEE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32" y="772415"/>
            <a:ext cx="9067800" cy="510063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6A759-8E01-1871-4092-33CB3E598291}"/>
              </a:ext>
            </a:extLst>
          </p:cNvPr>
          <p:cNvSpPr txBox="1"/>
          <p:nvPr/>
        </p:nvSpPr>
        <p:spPr>
          <a:xfrm>
            <a:off x="6324600" y="15945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(WLAN)</a:t>
            </a:r>
          </a:p>
        </p:txBody>
      </p:sp>
    </p:spTree>
    <p:extLst>
      <p:ext uri="{BB962C8B-B14F-4D97-AF65-F5344CB8AC3E}">
        <p14:creationId xmlns:p14="http://schemas.microsoft.com/office/powerpoint/2010/main" val="148810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3048000" y="47244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Connects homes to a shared fiber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886200" y="990181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Fiber Internet Access (FTTH)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960E2-7B91-B7DF-F9EA-E4543A9E3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17185"/>
            <a:ext cx="6610350" cy="2933700"/>
          </a:xfrm>
          <a:prstGeom prst="rect">
            <a:avLst/>
          </a:prstGeom>
        </p:spPr>
      </p:pic>
      <p:pic>
        <p:nvPicPr>
          <p:cNvPr id="2052" name="Picture 4" descr="Fiber Optic Cable Safety Procedures to Protect Your Health">
            <a:extLst>
              <a:ext uri="{FF2B5EF4-FFF2-40B4-BE49-F238E27FC236}">
                <a16:creationId xmlns:a16="http://schemas.microsoft.com/office/drawing/2014/main" id="{0E983B0B-B791-17B3-022C-5522D9C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971" y="4515077"/>
            <a:ext cx="3714857" cy="137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2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9264FB-52B2-C252-6FE5-9EA7488B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81200"/>
            <a:ext cx="7315200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3D75-3AE5-0CE8-6386-B90404D1EAC6}"/>
              </a:ext>
            </a:extLst>
          </p:cNvPr>
          <p:cNvSpPr txBox="1"/>
          <p:nvPr/>
        </p:nvSpPr>
        <p:spPr>
          <a:xfrm>
            <a:off x="4343400" y="160020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 Internet Access</a:t>
            </a:r>
          </a:p>
        </p:txBody>
      </p:sp>
      <p:pic>
        <p:nvPicPr>
          <p:cNvPr id="12290" name="Picture 2" descr="Amazon.com: Cat 6a Ethernet Cable 10Feet, CableCreation Network LAN Patch  Cord, High Speed 10Gbps Internet Wire, Standard RJ45 Connector for PC,  Computer Servers, Router, Modem, Smart TV, Printer, PS5, : Electronics">
            <a:extLst>
              <a:ext uri="{FF2B5EF4-FFF2-40B4-BE49-F238E27FC236}">
                <a16:creationId xmlns:a16="http://schemas.microsoft.com/office/drawing/2014/main" id="{5404A18E-8A6D-958A-BB2B-E029574A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25" y="590550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an Ethernet Cable?">
            <a:extLst>
              <a:ext uri="{FF2B5EF4-FFF2-40B4-BE49-F238E27FC236}">
                <a16:creationId xmlns:a16="http://schemas.microsoft.com/office/drawing/2014/main" id="{CF7C5CC1-B1BA-E0D7-4034-076DC4CD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96" y="4581774"/>
            <a:ext cx="3276600" cy="18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36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pic>
        <p:nvPicPr>
          <p:cNvPr id="13316" name="Picture 4" descr="US Fiber Optic cables internet">
            <a:extLst>
              <a:ext uri="{FF2B5EF4-FFF2-40B4-BE49-F238E27FC236}">
                <a16:creationId xmlns:a16="http://schemas.microsoft.com/office/drawing/2014/main" id="{B47C521C-AA83-CB7D-9A41-97C20CA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0" y="1190372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931D7075-C52B-4940-F54D-47F477A3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80" y="4475636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EEFFCD-B2E6-0C3E-0F42-FA676425DBDE}"/>
              </a:ext>
            </a:extLst>
          </p:cNvPr>
          <p:cNvSpPr txBox="1"/>
          <p:nvPr/>
        </p:nvSpPr>
        <p:spPr>
          <a:xfrm>
            <a:off x="7620000" y="3581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987401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pic>
        <p:nvPicPr>
          <p:cNvPr id="13316" name="Picture 4" descr="US Fiber Optic cables internet">
            <a:extLst>
              <a:ext uri="{FF2B5EF4-FFF2-40B4-BE49-F238E27FC236}">
                <a16:creationId xmlns:a16="http://schemas.microsoft.com/office/drawing/2014/main" id="{B47C521C-AA83-CB7D-9A41-97C20CA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0" y="1190372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931D7075-C52B-4940-F54D-47F477A3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80" y="4475636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Future of Undersea Internet Cables | by Sarvesh Mathi | Medium">
            <a:extLst>
              <a:ext uri="{FF2B5EF4-FFF2-40B4-BE49-F238E27FC236}">
                <a16:creationId xmlns:a16="http://schemas.microsoft.com/office/drawing/2014/main" id="{394C051A-6C25-CDC0-56C4-041ACE1C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58" y="3276600"/>
            <a:ext cx="5105400" cy="26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hiladelphia Internet Exchange, 401 N. Broad St. Philadelphia PA">
            <a:extLst>
              <a:ext uri="{FF2B5EF4-FFF2-40B4-BE49-F238E27FC236}">
                <a16:creationId xmlns:a16="http://schemas.microsoft.com/office/drawing/2014/main" id="{D3B234A7-71D9-1579-9ED8-1C1E948B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331"/>
            <a:ext cx="1767948" cy="176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60 Hudson St">
            <a:extLst>
              <a:ext uri="{FF2B5EF4-FFF2-40B4-BE49-F238E27FC236}">
                <a16:creationId xmlns:a16="http://schemas.microsoft.com/office/drawing/2014/main" id="{94E82540-0BA4-F04D-7780-32CE8C47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195" y="340265"/>
            <a:ext cx="2266950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acebook data center, Des Moines IA">
            <a:extLst>
              <a:ext uri="{FF2B5EF4-FFF2-40B4-BE49-F238E27FC236}">
                <a16:creationId xmlns:a16="http://schemas.microsoft.com/office/drawing/2014/main" id="{968FC18D-1D77-6976-6483-88AA2903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15" y="1041897"/>
            <a:ext cx="2377666" cy="19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42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Physical Mediums</a:t>
            </a:r>
          </a:p>
        </p:txBody>
      </p:sp>
      <p:pic>
        <p:nvPicPr>
          <p:cNvPr id="1026" name="Picture 2" descr="Amazon.com: CableCreation 75 Feet CAT 5e Ethernet Patch Cable, RJ45  Computer Network Cord, Cat5/Cat5e/Cat6 LAN Cable UTP 24AWG+100% Copper Wire  for PC, Mac, Laptop, PS3, PS4, Xbox, 22.87m, Blue : Electronics">
            <a:extLst>
              <a:ext uri="{FF2B5EF4-FFF2-40B4-BE49-F238E27FC236}">
                <a16:creationId xmlns:a16="http://schemas.microsoft.com/office/drawing/2014/main" id="{A4B385A3-2FA1-121D-CDD9-4EB87441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EB29E6-0C99-7D4F-0059-2379B0008225}"/>
              </a:ext>
            </a:extLst>
          </p:cNvPr>
          <p:cNvSpPr txBox="1"/>
          <p:nvPr/>
        </p:nvSpPr>
        <p:spPr>
          <a:xfrm>
            <a:off x="1097421" y="4020234"/>
            <a:ext cx="150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Twisted-Pair Copper Wire</a:t>
            </a:r>
          </a:p>
        </p:txBody>
      </p:sp>
      <p:pic>
        <p:nvPicPr>
          <p:cNvPr id="1028" name="Picture 4" descr="Premium Cat 5e Ethernet Cable | Copper, Tangle-Free, Riser Rated">
            <a:extLst>
              <a:ext uri="{FF2B5EF4-FFF2-40B4-BE49-F238E27FC236}">
                <a16:creationId xmlns:a16="http://schemas.microsoft.com/office/drawing/2014/main" id="{9F192BB1-DEBD-0D69-C67D-57339CF66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5019" r="29268" b="1809"/>
          <a:stretch/>
        </p:blipFill>
        <p:spPr bwMode="auto">
          <a:xfrm>
            <a:off x="2971800" y="1548590"/>
            <a:ext cx="1337997" cy="14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Amazon.com: BlueRigger RG6 Coaxial Cable (20FT, Male F Type Connector Pin,  Gold Plated, Triple Shielded) – Digital Audio Video Coax Cable Cord for  HDTV, CATV, Cable Modem, Satellite Receivers : Electronics">
            <a:extLst>
              <a:ext uri="{FF2B5EF4-FFF2-40B4-BE49-F238E27FC236}">
                <a16:creationId xmlns:a16="http://schemas.microsoft.com/office/drawing/2014/main" id="{8EE00A32-3D4F-F381-9F9B-DDE1CEEB6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15912"/>
            <a:ext cx="2793385" cy="27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515076-77F7-258B-30EE-32B13CD5F433}"/>
              </a:ext>
            </a:extLst>
          </p:cNvPr>
          <p:cNvSpPr txBox="1"/>
          <p:nvPr/>
        </p:nvSpPr>
        <p:spPr>
          <a:xfrm>
            <a:off x="5012320" y="4213092"/>
            <a:ext cx="61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Coaxial Cable</a:t>
            </a:r>
          </a:p>
        </p:txBody>
      </p:sp>
      <p:pic>
        <p:nvPicPr>
          <p:cNvPr id="15" name="Picture 8" descr="What Is Fiber-Optic Internet? | Fast Feed">
            <a:extLst>
              <a:ext uri="{FF2B5EF4-FFF2-40B4-BE49-F238E27FC236}">
                <a16:creationId xmlns:a16="http://schemas.microsoft.com/office/drawing/2014/main" id="{20BEDCF5-CF03-9629-2AAC-27C58C603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6"/>
          <a:stretch/>
        </p:blipFill>
        <p:spPr bwMode="auto">
          <a:xfrm>
            <a:off x="8991600" y="1848534"/>
            <a:ext cx="269031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E0C4A8-625E-10CC-C6E2-8C19414ABA6B}"/>
              </a:ext>
            </a:extLst>
          </p:cNvPr>
          <p:cNvSpPr txBox="1"/>
          <p:nvPr/>
        </p:nvSpPr>
        <p:spPr>
          <a:xfrm>
            <a:off x="9388947" y="425421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Optic Cable</a:t>
            </a:r>
          </a:p>
        </p:txBody>
      </p:sp>
    </p:spTree>
    <p:extLst>
      <p:ext uri="{BB962C8B-B14F-4D97-AF65-F5344CB8AC3E}">
        <p14:creationId xmlns:p14="http://schemas.microsoft.com/office/powerpoint/2010/main" val="279452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Physical Mediums</a:t>
            </a:r>
          </a:p>
        </p:txBody>
      </p:sp>
      <p:pic>
        <p:nvPicPr>
          <p:cNvPr id="9" name="Picture 2" descr="Amazon.com: CableCreation 75 Feet CAT 5e Ethernet Patch Cable, RJ45  Computer Network Cord, Cat5/Cat5e/Cat6 LAN Cable UTP 24AWG+100% Copper Wire  for PC, Mac, Laptop, PS3, PS4, Xbox, 22.87m, Blue : Electronics">
            <a:extLst>
              <a:ext uri="{FF2B5EF4-FFF2-40B4-BE49-F238E27FC236}">
                <a16:creationId xmlns:a16="http://schemas.microsoft.com/office/drawing/2014/main" id="{3D73D23C-F3DA-097D-F3C5-20C318AC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6693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3FA5FB-341D-EC59-E800-256AA3735167}"/>
              </a:ext>
            </a:extLst>
          </p:cNvPr>
          <p:cNvSpPr txBox="1"/>
          <p:nvPr/>
        </p:nvSpPr>
        <p:spPr>
          <a:xfrm>
            <a:off x="1935621" y="3607727"/>
            <a:ext cx="1507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Twisted-Pair Copper Wire</a:t>
            </a:r>
          </a:p>
        </p:txBody>
      </p:sp>
      <p:pic>
        <p:nvPicPr>
          <p:cNvPr id="17" name="Picture 4" descr="Premium Cat 5e Ethernet Cable | Copper, Tangle-Free, Riser Rated">
            <a:extLst>
              <a:ext uri="{FF2B5EF4-FFF2-40B4-BE49-F238E27FC236}">
                <a16:creationId xmlns:a16="http://schemas.microsoft.com/office/drawing/2014/main" id="{8BEB5DA0-3E61-EE0B-E7E7-59D2B5B9A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5019" r="29268" b="1809"/>
          <a:stretch/>
        </p:blipFill>
        <p:spPr bwMode="auto">
          <a:xfrm>
            <a:off x="3810000" y="1136083"/>
            <a:ext cx="1337997" cy="143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What Is Fiber-Optic Internet? | Fast Feed">
            <a:extLst>
              <a:ext uri="{FF2B5EF4-FFF2-40B4-BE49-F238E27FC236}">
                <a16:creationId xmlns:a16="http://schemas.microsoft.com/office/drawing/2014/main" id="{82C35B0E-7B43-8A07-5CB4-F219DB54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6"/>
          <a:stretch/>
        </p:blipFill>
        <p:spPr bwMode="auto">
          <a:xfrm>
            <a:off x="7239000" y="1161949"/>
            <a:ext cx="269031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D97C06-077E-5A10-43C7-27DEDEAFB0E9}"/>
              </a:ext>
            </a:extLst>
          </p:cNvPr>
          <p:cNvSpPr txBox="1"/>
          <p:nvPr/>
        </p:nvSpPr>
        <p:spPr>
          <a:xfrm>
            <a:off x="7636347" y="356762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Optic Cable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13391-7394-16E9-C4DF-9D71C42A21B9}"/>
              </a:ext>
            </a:extLst>
          </p:cNvPr>
          <p:cNvSpPr txBox="1"/>
          <p:nvPr/>
        </p:nvSpPr>
        <p:spPr>
          <a:xfrm>
            <a:off x="1409649" y="4643452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Cheap</a:t>
            </a:r>
          </a:p>
          <a:p>
            <a:r>
              <a:rPr lang="en-US" dirty="0">
                <a:solidFill>
                  <a:schemeClr val="tx1"/>
                </a:solidFill>
              </a:rPr>
              <a:t>Easy to install</a:t>
            </a:r>
          </a:p>
          <a:p>
            <a:r>
              <a:rPr lang="en-US" dirty="0">
                <a:solidFill>
                  <a:schemeClr val="tx1"/>
                </a:solidFill>
              </a:rPr>
              <a:t>can handle a variety signals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F32433-3245-000E-81E1-751B85D51492}"/>
              </a:ext>
            </a:extLst>
          </p:cNvPr>
          <p:cNvSpPr txBox="1"/>
          <p:nvPr/>
        </p:nvSpPr>
        <p:spPr>
          <a:xfrm>
            <a:off x="6340629" y="4602288"/>
            <a:ext cx="518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Expensive</a:t>
            </a:r>
          </a:p>
          <a:p>
            <a:r>
              <a:rPr lang="en-US" dirty="0"/>
              <a:t>A bit more difficult to install</a:t>
            </a:r>
          </a:p>
          <a:p>
            <a:r>
              <a:rPr lang="en-US" dirty="0"/>
              <a:t>Much higher speeds, can transmit long distances</a:t>
            </a:r>
          </a:p>
        </p:txBody>
      </p:sp>
    </p:spTree>
    <p:extLst>
      <p:ext uri="{BB962C8B-B14F-4D97-AF65-F5344CB8AC3E}">
        <p14:creationId xmlns:p14="http://schemas.microsoft.com/office/powerpoint/2010/main" val="244583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pic>
        <p:nvPicPr>
          <p:cNvPr id="15362" name="Picture 2" descr="UnBounded/UnGuided Transmission Media in Computer Networks - Computer Notes">
            <a:extLst>
              <a:ext uri="{FF2B5EF4-FFF2-40B4-BE49-F238E27FC236}">
                <a16:creationId xmlns:a16="http://schemas.microsoft.com/office/drawing/2014/main" id="{40DF313E-B9C2-4444-86B0-C63568C1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70389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Wireless Transmission in Computer Network">
            <a:extLst>
              <a:ext uri="{FF2B5EF4-FFF2-40B4-BE49-F238E27FC236}">
                <a16:creationId xmlns:a16="http://schemas.microsoft.com/office/drawing/2014/main" id="{2CA68A7B-A787-0AB0-0871-0B79AAB2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971800"/>
            <a:ext cx="45529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916D3-AB1C-F52D-28F6-8BA58FE793B2}"/>
              </a:ext>
            </a:extLst>
          </p:cNvPr>
          <p:cNvSpPr txBox="1"/>
          <p:nvPr/>
        </p:nvSpPr>
        <p:spPr>
          <a:xfrm>
            <a:off x="7848600" y="1044762"/>
            <a:ext cx="3449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Infrared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2594457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D8C7E-2EDD-0408-C60B-E3EE477AC5E6}"/>
              </a:ext>
            </a:extLst>
          </p:cNvPr>
          <p:cNvSpPr txBox="1"/>
          <p:nvPr/>
        </p:nvSpPr>
        <p:spPr>
          <a:xfrm>
            <a:off x="1447800" y="1567982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Guided 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6832E-30AE-6DE7-492B-AB7DA8D3DC16}"/>
              </a:ext>
            </a:extLst>
          </p:cNvPr>
          <p:cNvSpPr txBox="1"/>
          <p:nvPr/>
        </p:nvSpPr>
        <p:spPr>
          <a:xfrm>
            <a:off x="7444899" y="1583958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Unguided Medium</a:t>
            </a:r>
          </a:p>
        </p:txBody>
      </p:sp>
      <p:pic>
        <p:nvPicPr>
          <p:cNvPr id="9" name="Picture 2" descr="UnBounded/UnGuided Transmission Media in Computer Networks - Computer Notes">
            <a:extLst>
              <a:ext uri="{FF2B5EF4-FFF2-40B4-BE49-F238E27FC236}">
                <a16:creationId xmlns:a16="http://schemas.microsoft.com/office/drawing/2014/main" id="{36888DDA-3AB3-228F-4904-4746CBB6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00" y="2372473"/>
            <a:ext cx="5315859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US Fiber Optic cables internet">
            <a:extLst>
              <a:ext uri="{FF2B5EF4-FFF2-40B4-BE49-F238E27FC236}">
                <a16:creationId xmlns:a16="http://schemas.microsoft.com/office/drawing/2014/main" id="{B2078EAC-A9F9-ADEA-F559-3BB28F0E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8" y="2341371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2D4227DB-05FF-0075-5D07-F365ED7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1" y="4388515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ypes of Transmission Media - GeeksforGeeks">
            <a:extLst>
              <a:ext uri="{FF2B5EF4-FFF2-40B4-BE49-F238E27FC236}">
                <a16:creationId xmlns:a16="http://schemas.microsoft.com/office/drawing/2014/main" id="{70718CFD-F5F2-F667-28EC-9F3A60E1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19771"/>
            <a:ext cx="2857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79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cxnSp>
        <p:nvCxnSpPr>
          <p:cNvPr id="1103" name="Straight Arrow Connector 1102">
            <a:extLst>
              <a:ext uri="{FF2B5EF4-FFF2-40B4-BE49-F238E27FC236}">
                <a16:creationId xmlns:a16="http://schemas.microsoft.com/office/drawing/2014/main" id="{9F49B892-61CD-5CC6-6018-FA31DCA30336}"/>
              </a:ext>
            </a:extLst>
          </p:cNvPr>
          <p:cNvCxnSpPr>
            <a:cxnSpLocks/>
          </p:cNvCxnSpPr>
          <p:nvPr/>
        </p:nvCxnSpPr>
        <p:spPr>
          <a:xfrm flipH="1">
            <a:off x="5486400" y="1538131"/>
            <a:ext cx="1600200" cy="49386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TextBox 1104">
            <a:extLst>
              <a:ext uri="{FF2B5EF4-FFF2-40B4-BE49-F238E27FC236}">
                <a16:creationId xmlns:a16="http://schemas.microsoft.com/office/drawing/2014/main" id="{85636442-7CAF-73B4-E38D-E6D9D57002B7}"/>
              </a:ext>
            </a:extLst>
          </p:cNvPr>
          <p:cNvSpPr txBox="1"/>
          <p:nvPr/>
        </p:nvSpPr>
        <p:spPr>
          <a:xfrm>
            <a:off x="7086600" y="129605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endpoints</a:t>
            </a:r>
          </a:p>
        </p:txBody>
      </p:sp>
      <p:cxnSp>
        <p:nvCxnSpPr>
          <p:cNvPr id="1106" name="Straight Arrow Connector 1105">
            <a:extLst>
              <a:ext uri="{FF2B5EF4-FFF2-40B4-BE49-F238E27FC236}">
                <a16:creationId xmlns:a16="http://schemas.microsoft.com/office/drawing/2014/main" id="{2EE097F0-0783-67CE-D4ED-9384EEDB3C45}"/>
              </a:ext>
            </a:extLst>
          </p:cNvPr>
          <p:cNvCxnSpPr>
            <a:cxnSpLocks/>
          </p:cNvCxnSpPr>
          <p:nvPr/>
        </p:nvCxnSpPr>
        <p:spPr>
          <a:xfrm flipH="1">
            <a:off x="3792560" y="4095647"/>
            <a:ext cx="4208406" cy="95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TextBox 1106">
            <a:extLst>
              <a:ext uri="{FF2B5EF4-FFF2-40B4-BE49-F238E27FC236}">
                <a16:creationId xmlns:a16="http://schemas.microsoft.com/office/drawing/2014/main" id="{DA012584-C667-6251-3A8A-249036CA960B}"/>
              </a:ext>
            </a:extLst>
          </p:cNvPr>
          <p:cNvSpPr txBox="1"/>
          <p:nvPr/>
        </p:nvSpPr>
        <p:spPr>
          <a:xfrm>
            <a:off x="8000966" y="3853571"/>
            <a:ext cx="213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Wired endpoints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3901764" y="5483122"/>
            <a:ext cx="7406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How does out network get access through other networks?</a:t>
            </a:r>
          </a:p>
        </p:txBody>
      </p:sp>
    </p:spTree>
    <p:extLst>
      <p:ext uri="{BB962C8B-B14F-4D97-AF65-F5344CB8AC3E}">
        <p14:creationId xmlns:p14="http://schemas.microsoft.com/office/powerpoint/2010/main" val="356311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7D8E56-53DB-C8DA-02B5-663310A4CADE}"/>
              </a:ext>
            </a:extLst>
          </p:cNvPr>
          <p:cNvSpPr txBox="1"/>
          <p:nvPr/>
        </p:nvSpPr>
        <p:spPr>
          <a:xfrm>
            <a:off x="6096000" y="806544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FD83F-8824-D6CD-A1EA-59976850C5C0}"/>
              </a:ext>
            </a:extLst>
          </p:cNvPr>
          <p:cNvSpPr txBox="1"/>
          <p:nvPr/>
        </p:nvSpPr>
        <p:spPr>
          <a:xfrm>
            <a:off x="6083559" y="2273709"/>
            <a:ext cx="562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packet switch takes a packet arriving on one of its incoming communication links and forwards that packet on one of its outgoing communication links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A8C6F-259D-33A7-9953-85D4E45C149E}"/>
              </a:ext>
            </a:extLst>
          </p:cNvPr>
          <p:cNvSpPr txBox="1"/>
          <p:nvPr/>
        </p:nvSpPr>
        <p:spPr>
          <a:xfrm>
            <a:off x="6083559" y="3885707"/>
            <a:ext cx="482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communication link has its own </a:t>
            </a:r>
            <a:r>
              <a:rPr lang="en-US" sz="2000" b="1" dirty="0"/>
              <a:t>transmission rate  (bits/sec)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4693E-0116-8C45-B942-F36AC1A44BBE}"/>
              </a:ext>
            </a:extLst>
          </p:cNvPr>
          <p:cNvCxnSpPr/>
          <p:nvPr/>
        </p:nvCxnSpPr>
        <p:spPr>
          <a:xfrm>
            <a:off x="6019800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4E5F36-A3DD-EC0B-FA14-B95A702A2255}"/>
              </a:ext>
            </a:extLst>
          </p:cNvPr>
          <p:cNvCxnSpPr/>
          <p:nvPr/>
        </p:nvCxnSpPr>
        <p:spPr>
          <a:xfrm>
            <a:off x="7924800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D6C0D-1FA9-8654-3C2A-F425A754DB59}"/>
              </a:ext>
            </a:extLst>
          </p:cNvPr>
          <p:cNvCxnSpPr/>
          <p:nvPr/>
        </p:nvCxnSpPr>
        <p:spPr>
          <a:xfrm>
            <a:off x="9700895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1943C5-5CBA-D9D6-5A70-F1AC8576F9B3}"/>
              </a:ext>
            </a:extLst>
          </p:cNvPr>
          <p:cNvSpPr txBox="1"/>
          <p:nvPr/>
        </p:nvSpPr>
        <p:spPr>
          <a:xfrm>
            <a:off x="6170838" y="52730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Mbps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F3013C-CD54-5E07-D8ED-E375EA02B7D5}"/>
              </a:ext>
            </a:extLst>
          </p:cNvPr>
          <p:cNvSpPr txBox="1"/>
          <p:nvPr/>
        </p:nvSpPr>
        <p:spPr>
          <a:xfrm>
            <a:off x="8050190" y="53169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kbps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3CAB9-ECEE-49DC-1FFE-91528E1239BD}"/>
              </a:ext>
            </a:extLst>
          </p:cNvPr>
          <p:cNvSpPr txBox="1"/>
          <p:nvPr/>
        </p:nvSpPr>
        <p:spPr>
          <a:xfrm>
            <a:off x="9826285" y="537969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kbps</a:t>
            </a:r>
          </a:p>
        </p:txBody>
      </p:sp>
    </p:spTree>
    <p:extLst>
      <p:ext uri="{BB962C8B-B14F-4D97-AF65-F5344CB8AC3E}">
        <p14:creationId xmlns:p14="http://schemas.microsoft.com/office/powerpoint/2010/main" val="3543874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</p:spTree>
    <p:extLst>
      <p:ext uri="{BB962C8B-B14F-4D97-AF65-F5344CB8AC3E}">
        <p14:creationId xmlns:p14="http://schemas.microsoft.com/office/powerpoint/2010/main" val="4122901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295400" y="2466072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733817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981200" y="360226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08054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357041" y="282188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976601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594194" y="396660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937928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594194" y="4657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748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828800" y="508522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37303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371600" y="5203605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979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800102" y="492217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10031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ext Box 39">
            <a:extLst>
              <a:ext uri="{FF2B5EF4-FFF2-40B4-BE49-F238E27FC236}">
                <a16:creationId xmlns:a16="http://schemas.microsoft.com/office/drawing/2014/main" id="{F96F7166-5F55-DCAE-0912-1731E81B3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91120"/>
            <a:ext cx="19669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1800" b="1" dirty="0"/>
              <a:t>wireless access </a:t>
            </a:r>
          </a:p>
          <a:p>
            <a:pPr algn="r">
              <a:lnSpc>
                <a:spcPct val="80000"/>
              </a:lnSpc>
            </a:pPr>
            <a:r>
              <a:rPr lang="en-US" altLang="en-US" sz="1800" b="1" dirty="0"/>
              <a:t>point (54 Mbps)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9F8E0665-CE22-FC87-2831-7B42E790F08F}"/>
              </a:ext>
            </a:extLst>
          </p:cNvPr>
          <p:cNvCxnSpPr>
            <a:cxnSpLocks/>
          </p:cNvCxnSpPr>
          <p:nvPr/>
        </p:nvCxnSpPr>
        <p:spPr>
          <a:xfrm flipV="1">
            <a:off x="990600" y="3729038"/>
            <a:ext cx="915988" cy="13170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1414269" cy="124672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5557203" y="498235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A489212-7201-205C-86BD-459167A382AD}"/>
              </a:ext>
            </a:extLst>
          </p:cNvPr>
          <p:cNvCxnSpPr>
            <a:cxnSpLocks/>
          </p:cNvCxnSpPr>
          <p:nvPr/>
        </p:nvCxnSpPr>
        <p:spPr>
          <a:xfrm flipH="1" flipV="1">
            <a:off x="3982756" y="3007927"/>
            <a:ext cx="2768785" cy="963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E61312C-E4E3-C78E-7E0A-AF9331D4F7A7}"/>
              </a:ext>
            </a:extLst>
          </p:cNvPr>
          <p:cNvSpPr txBox="1"/>
          <p:nvPr/>
        </p:nvSpPr>
        <p:spPr>
          <a:xfrm>
            <a:off x="6934200" y="403860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Link</a:t>
            </a:r>
          </a:p>
        </p:txBody>
      </p:sp>
    </p:spTree>
    <p:extLst>
      <p:ext uri="{BB962C8B-B14F-4D97-AF65-F5344CB8AC3E}">
        <p14:creationId xmlns:p14="http://schemas.microsoft.com/office/powerpoint/2010/main" val="1079491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800102" y="492217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</p:spTree>
    <p:extLst>
      <p:ext uri="{BB962C8B-B14F-4D97-AF65-F5344CB8AC3E}">
        <p14:creationId xmlns:p14="http://schemas.microsoft.com/office/powerpoint/2010/main" val="2119063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930" y="2328394"/>
            <a:ext cx="3966783" cy="317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</p:spTree>
    <p:extLst>
      <p:ext uri="{BB962C8B-B14F-4D97-AF65-F5344CB8AC3E}">
        <p14:creationId xmlns:p14="http://schemas.microsoft.com/office/powerpoint/2010/main" val="3106718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2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317778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027183" y="365385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775190" y="335268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10185" y="337239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136100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388637" y="278318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019122" y="364195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10185" y="337239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846665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388637" y="278318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590349" y="392554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156550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67633" y="398602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574171" y="4658822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932997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67633" y="398602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296388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09268" y="4635022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36832" y="392160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48123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ext Box 39">
            <a:extLst>
              <a:ext uri="{FF2B5EF4-FFF2-40B4-BE49-F238E27FC236}">
                <a16:creationId xmlns:a16="http://schemas.microsoft.com/office/drawing/2014/main" id="{F96F7166-5F55-DCAE-0912-1731E81B3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91120"/>
            <a:ext cx="19669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1800" b="1" dirty="0"/>
              <a:t>wireless access </a:t>
            </a:r>
          </a:p>
          <a:p>
            <a:pPr algn="r">
              <a:lnSpc>
                <a:spcPct val="80000"/>
              </a:lnSpc>
            </a:pPr>
            <a:r>
              <a:rPr lang="en-US" altLang="en-US" sz="1800" b="1" dirty="0"/>
              <a:t>point (54 Mbps)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9F8E0665-CE22-FC87-2831-7B42E790F08F}"/>
              </a:ext>
            </a:extLst>
          </p:cNvPr>
          <p:cNvCxnSpPr>
            <a:cxnSpLocks/>
          </p:cNvCxnSpPr>
          <p:nvPr/>
        </p:nvCxnSpPr>
        <p:spPr>
          <a:xfrm flipV="1">
            <a:off x="990600" y="3729038"/>
            <a:ext cx="915988" cy="13170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1414269" cy="124672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5557203" y="498235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A489212-7201-205C-86BD-459167A382AD}"/>
              </a:ext>
            </a:extLst>
          </p:cNvPr>
          <p:cNvCxnSpPr>
            <a:cxnSpLocks/>
          </p:cNvCxnSpPr>
          <p:nvPr/>
        </p:nvCxnSpPr>
        <p:spPr>
          <a:xfrm flipH="1" flipV="1">
            <a:off x="3982756" y="3007927"/>
            <a:ext cx="2768785" cy="963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E61312C-E4E3-C78E-7E0A-AF9331D4F7A7}"/>
              </a:ext>
            </a:extLst>
          </p:cNvPr>
          <p:cNvSpPr txBox="1"/>
          <p:nvPr/>
        </p:nvSpPr>
        <p:spPr>
          <a:xfrm>
            <a:off x="6934200" y="403860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Link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253" y="71286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14:cNvPr>
              <p14:cNvContentPartPr/>
              <p14:nvPr/>
            </p14:nvContentPartPr>
            <p14:xfrm>
              <a:off x="1605133" y="2774229"/>
              <a:ext cx="3000240" cy="11638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96493" y="2765229"/>
                <a:ext cx="3017880" cy="1181520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109E0756-0B0D-3D7E-4AB2-8417C0194A8F}"/>
              </a:ext>
            </a:extLst>
          </p:cNvPr>
          <p:cNvSpPr txBox="1"/>
          <p:nvPr/>
        </p:nvSpPr>
        <p:spPr>
          <a:xfrm>
            <a:off x="1872962" y="5696398"/>
            <a:ext cx="6821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most common packet switch we see is called a </a:t>
            </a:r>
            <a:r>
              <a:rPr lang="en-US" sz="2000" b="1" dirty="0"/>
              <a:t>router</a:t>
            </a:r>
            <a:endParaRPr lang="en-US" sz="2000" dirty="0"/>
          </a:p>
        </p:txBody>
      </p:sp>
      <p:pic>
        <p:nvPicPr>
          <p:cNvPr id="1037" name="Picture 2" descr="4-Stream AX1800 Dual-Band WiFi 6 Router - RAX10 | NETGEAR">
            <a:extLst>
              <a:ext uri="{FF2B5EF4-FFF2-40B4-BE49-F238E27FC236}">
                <a16:creationId xmlns:a16="http://schemas.microsoft.com/office/drawing/2014/main" id="{DB9D8160-D582-0161-866A-1596FF3D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60" y="4854705"/>
            <a:ext cx="1965325" cy="135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86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36832" y="392160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548049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94194" y="470198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150665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311582" y="5198984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12510" y="5090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585990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12510" y="5090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343949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930693" y="5113557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322468" y="523435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5656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930693" y="5113557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404892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984535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97466" y="18356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</p:spTree>
    <p:extLst>
      <p:ext uri="{BB962C8B-B14F-4D97-AF65-F5344CB8AC3E}">
        <p14:creationId xmlns:p14="http://schemas.microsoft.com/office/powerpoint/2010/main" val="765099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057400" y="3598441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844155" y="525666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pic>
        <p:nvPicPr>
          <p:cNvPr id="30" name="Graphic 29" descr="Skull outline">
            <a:extLst>
              <a:ext uri="{FF2B5EF4-FFF2-40B4-BE49-F238E27FC236}">
                <a16:creationId xmlns:a16="http://schemas.microsoft.com/office/drawing/2014/main" id="{25AB04F7-3EFA-28E7-222D-3004B6D9B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1708" y="3500202"/>
            <a:ext cx="520406" cy="5204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FABA0-6BF0-0567-BC4C-AA3A9DC588B5}"/>
              </a:ext>
            </a:extLst>
          </p:cNvPr>
          <p:cNvSpPr txBox="1"/>
          <p:nvPr/>
        </p:nvSpPr>
        <p:spPr>
          <a:xfrm>
            <a:off x="6960666" y="202589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Lost, Discarded, Corrupt</a:t>
            </a:r>
          </a:p>
        </p:txBody>
      </p:sp>
    </p:spTree>
    <p:extLst>
      <p:ext uri="{BB962C8B-B14F-4D97-AF65-F5344CB8AC3E}">
        <p14:creationId xmlns:p14="http://schemas.microsoft.com/office/powerpoint/2010/main" val="4055324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7072821" y="18249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207184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713710" cy="50219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4856095" y="3939311"/>
            <a:ext cx="130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14:cNvPr>
              <p14:cNvContentPartPr/>
              <p14:nvPr/>
            </p14:nvContentPartPr>
            <p14:xfrm>
              <a:off x="1605133" y="2774229"/>
              <a:ext cx="3000240" cy="11638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6133" y="2765232"/>
                <a:ext cx="3017880" cy="1181515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109E0756-0B0D-3D7E-4AB2-8417C0194A8F}"/>
              </a:ext>
            </a:extLst>
          </p:cNvPr>
          <p:cNvSpPr txBox="1"/>
          <p:nvPr/>
        </p:nvSpPr>
        <p:spPr>
          <a:xfrm>
            <a:off x="1872962" y="5696398"/>
            <a:ext cx="6821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most common packet switch we see is called a </a:t>
            </a:r>
            <a:r>
              <a:rPr lang="en-US" sz="2000" b="1" dirty="0"/>
              <a:t>router</a:t>
            </a:r>
            <a:endParaRPr lang="en-US" sz="2000" dirty="0"/>
          </a:p>
        </p:txBody>
      </p:sp>
      <p:pic>
        <p:nvPicPr>
          <p:cNvPr id="1037" name="Picture 2" descr="4-Stream AX1800 Dual-Band WiFi 6 Router - RAX10 | NETGEAR">
            <a:extLst>
              <a:ext uri="{FF2B5EF4-FFF2-40B4-BE49-F238E27FC236}">
                <a16:creationId xmlns:a16="http://schemas.microsoft.com/office/drawing/2014/main" id="{DB9D8160-D582-0161-866A-1596FF3D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107" y="4852555"/>
            <a:ext cx="1965325" cy="135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5367F59-EEBA-FBE1-6E60-3772B99540C5}"/>
              </a:ext>
            </a:extLst>
          </p:cNvPr>
          <p:cNvSpPr txBox="1"/>
          <p:nvPr/>
        </p:nvSpPr>
        <p:spPr>
          <a:xfrm>
            <a:off x="6376762" y="3582730"/>
            <a:ext cx="562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packet switch takes a packet arriving on one of its incoming communication links and forwards that packet on one of its outgoing communication links</a:t>
            </a:r>
          </a:p>
        </p:txBody>
      </p:sp>
    </p:spTree>
    <p:extLst>
      <p:ext uri="{BB962C8B-B14F-4D97-AF65-F5344CB8AC3E}">
        <p14:creationId xmlns:p14="http://schemas.microsoft.com/office/powerpoint/2010/main" val="3043308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7109020" y="18161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25733" y="530225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05636" y="287996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44248" y="401259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7089268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91970" y="2373697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22114" y="3578730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0203" y="4803128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80338" y="241297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70027" y="357873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1335" y="47906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9690" y="2373423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15043" y="355218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08809" y="4800424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88764" y="19823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44842" y="31070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21791" y="426796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61590" y="540027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90885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1313" b="65353"/>
          <a:stretch/>
        </p:blipFill>
        <p:spPr>
          <a:xfrm>
            <a:off x="5791970" y="2373697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648" b="31358"/>
          <a:stretch/>
        </p:blipFill>
        <p:spPr>
          <a:xfrm>
            <a:off x="5822114" y="3578730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588"/>
          <a:stretch/>
        </p:blipFill>
        <p:spPr>
          <a:xfrm>
            <a:off x="5790203" y="4803128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80338" y="241297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70027" y="357873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1335" y="47906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9690" y="2373423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15043" y="355218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08809" y="4800424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88764" y="19823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44842" y="31070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21791" y="426796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61590" y="540027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772896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</p:spTree>
    <p:extLst>
      <p:ext uri="{BB962C8B-B14F-4D97-AF65-F5344CB8AC3E}">
        <p14:creationId xmlns:p14="http://schemas.microsoft.com/office/powerpoint/2010/main" val="37093171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C36AA6-8934-6C5B-C068-A15C2951CBFD}"/>
              </a:ext>
            </a:extLst>
          </p:cNvPr>
          <p:cNvSpPr txBox="1"/>
          <p:nvPr/>
        </p:nvSpPr>
        <p:spPr>
          <a:xfrm>
            <a:off x="6858000" y="265875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User-level message</a:t>
            </a:r>
          </a:p>
        </p:txBody>
      </p:sp>
    </p:spTree>
    <p:extLst>
      <p:ext uri="{BB962C8B-B14F-4D97-AF65-F5344CB8AC3E}">
        <p14:creationId xmlns:p14="http://schemas.microsoft.com/office/powerpoint/2010/main" val="2339913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942884-E8E3-5F8A-D6C3-DD4132AFABE6}"/>
              </a:ext>
            </a:extLst>
          </p:cNvPr>
          <p:cNvSpPr txBox="1"/>
          <p:nvPr/>
        </p:nvSpPr>
        <p:spPr>
          <a:xfrm>
            <a:off x="5105400" y="2488168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Intended receiver and sender of message</a:t>
            </a:r>
          </a:p>
        </p:txBody>
      </p:sp>
    </p:spTree>
    <p:extLst>
      <p:ext uri="{BB962C8B-B14F-4D97-AF65-F5344CB8AC3E}">
        <p14:creationId xmlns:p14="http://schemas.microsoft.com/office/powerpoint/2010/main" val="595972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768A5-5044-8552-CD03-24D08D9E72A9}"/>
              </a:ext>
            </a:extLst>
          </p:cNvPr>
          <p:cNvSpPr/>
          <p:nvPr/>
        </p:nvSpPr>
        <p:spPr>
          <a:xfrm>
            <a:off x="2667000" y="2743200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703A5-62AA-A171-6A6E-DF2FCB01DB15}"/>
              </a:ext>
            </a:extLst>
          </p:cNvPr>
          <p:cNvSpPr/>
          <p:nvPr/>
        </p:nvSpPr>
        <p:spPr>
          <a:xfrm>
            <a:off x="5410200" y="3007614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3CE54-04C0-B42B-E895-355488AC208D}"/>
              </a:ext>
            </a:extLst>
          </p:cNvPr>
          <p:cNvSpPr/>
          <p:nvPr/>
        </p:nvSpPr>
        <p:spPr>
          <a:xfrm>
            <a:off x="7010400" y="3243585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7B513-1D49-979D-8940-C0EFF4BE88B9}"/>
              </a:ext>
            </a:extLst>
          </p:cNvPr>
          <p:cNvSpPr txBox="1"/>
          <p:nvPr/>
        </p:nvSpPr>
        <p:spPr>
          <a:xfrm>
            <a:off x="5492036" y="3304991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711C8-8579-2C26-0AA5-80CF426B6409}"/>
              </a:ext>
            </a:extLst>
          </p:cNvPr>
          <p:cNvSpPr txBox="1"/>
          <p:nvPr/>
        </p:nvSpPr>
        <p:spPr>
          <a:xfrm>
            <a:off x="4405888" y="2326687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Sender and Receiver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B6CFF-848F-A6AD-A7F5-4A32E7E02F59}"/>
              </a:ext>
            </a:extLst>
          </p:cNvPr>
          <p:cNvSpPr txBox="1"/>
          <p:nvPr/>
        </p:nvSpPr>
        <p:spPr>
          <a:xfrm>
            <a:off x="2737674" y="3120563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</p:spTree>
    <p:extLst>
      <p:ext uri="{BB962C8B-B14F-4D97-AF65-F5344CB8AC3E}">
        <p14:creationId xmlns:p14="http://schemas.microsoft.com/office/powerpoint/2010/main" val="2305036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768A5-5044-8552-CD03-24D08D9E72A9}"/>
              </a:ext>
            </a:extLst>
          </p:cNvPr>
          <p:cNvSpPr/>
          <p:nvPr/>
        </p:nvSpPr>
        <p:spPr>
          <a:xfrm>
            <a:off x="2667000" y="2743200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703A5-62AA-A171-6A6E-DF2FCB01DB15}"/>
              </a:ext>
            </a:extLst>
          </p:cNvPr>
          <p:cNvSpPr/>
          <p:nvPr/>
        </p:nvSpPr>
        <p:spPr>
          <a:xfrm>
            <a:off x="5410200" y="3007614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3CE54-04C0-B42B-E895-355488AC208D}"/>
              </a:ext>
            </a:extLst>
          </p:cNvPr>
          <p:cNvSpPr/>
          <p:nvPr/>
        </p:nvSpPr>
        <p:spPr>
          <a:xfrm>
            <a:off x="7010400" y="3243585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7B513-1D49-979D-8940-C0EFF4BE88B9}"/>
              </a:ext>
            </a:extLst>
          </p:cNvPr>
          <p:cNvSpPr txBox="1"/>
          <p:nvPr/>
        </p:nvSpPr>
        <p:spPr>
          <a:xfrm>
            <a:off x="5492036" y="3304991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B6CFF-848F-A6AD-A7F5-4A32E7E02F59}"/>
              </a:ext>
            </a:extLst>
          </p:cNvPr>
          <p:cNvSpPr txBox="1"/>
          <p:nvPr/>
        </p:nvSpPr>
        <p:spPr>
          <a:xfrm>
            <a:off x="2737674" y="3120563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2352F-E737-B0A6-270F-7FF33970ABAE}"/>
              </a:ext>
            </a:extLst>
          </p:cNvPr>
          <p:cNvSpPr/>
          <p:nvPr/>
        </p:nvSpPr>
        <p:spPr>
          <a:xfrm>
            <a:off x="685800" y="2590800"/>
            <a:ext cx="8153400" cy="24384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D8283-C774-BD6C-55D5-FF7F26ED18AF}"/>
              </a:ext>
            </a:extLst>
          </p:cNvPr>
          <p:cNvSpPr/>
          <p:nvPr/>
        </p:nvSpPr>
        <p:spPr>
          <a:xfrm>
            <a:off x="2667000" y="2788467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C6BA7-B7F1-AB5E-D09C-86F824806FD3}"/>
              </a:ext>
            </a:extLst>
          </p:cNvPr>
          <p:cNvSpPr/>
          <p:nvPr/>
        </p:nvSpPr>
        <p:spPr>
          <a:xfrm>
            <a:off x="5410200" y="3052881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C053-F580-E92E-7992-FDD2A6DD7ED7}"/>
              </a:ext>
            </a:extLst>
          </p:cNvPr>
          <p:cNvSpPr/>
          <p:nvPr/>
        </p:nvSpPr>
        <p:spPr>
          <a:xfrm>
            <a:off x="7010400" y="3288852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EC914-F936-4B3A-8103-7312034ABEC9}"/>
              </a:ext>
            </a:extLst>
          </p:cNvPr>
          <p:cNvSpPr txBox="1"/>
          <p:nvPr/>
        </p:nvSpPr>
        <p:spPr>
          <a:xfrm>
            <a:off x="5492036" y="3350258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82029-9535-4C6C-8496-1BD7154B2F63}"/>
              </a:ext>
            </a:extLst>
          </p:cNvPr>
          <p:cNvSpPr txBox="1"/>
          <p:nvPr/>
        </p:nvSpPr>
        <p:spPr>
          <a:xfrm>
            <a:off x="2737674" y="3165830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FB9D7-8B49-8DB3-6829-03FBA16C79F0}"/>
              </a:ext>
            </a:extLst>
          </p:cNvPr>
          <p:cNvSpPr txBox="1"/>
          <p:nvPr/>
        </p:nvSpPr>
        <p:spPr>
          <a:xfrm>
            <a:off x="772948" y="315846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To: Apt B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From: Apt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C74F7-C419-4906-07E2-7A58E25C4BEE}"/>
              </a:ext>
            </a:extLst>
          </p:cNvPr>
          <p:cNvSpPr txBox="1"/>
          <p:nvPr/>
        </p:nvSpPr>
        <p:spPr>
          <a:xfrm>
            <a:off x="2599906" y="2202454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 location of sender and receiver’s homes</a:t>
            </a:r>
          </a:p>
        </p:txBody>
      </p:sp>
    </p:spTree>
    <p:extLst>
      <p:ext uri="{BB962C8B-B14F-4D97-AF65-F5344CB8AC3E}">
        <p14:creationId xmlns:p14="http://schemas.microsoft.com/office/powerpoint/2010/main" val="2390695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A4AC9-B675-5F3A-32F9-62A12721FF28}"/>
              </a:ext>
            </a:extLst>
          </p:cNvPr>
          <p:cNvSpPr txBox="1"/>
          <p:nvPr/>
        </p:nvSpPr>
        <p:spPr>
          <a:xfrm>
            <a:off x="1919059" y="1295400"/>
            <a:ext cx="7377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What a packet looks like depends on where it’s at in its journey!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CE9CC-5450-0885-8B0F-D3858A9CA58D}"/>
              </a:ext>
            </a:extLst>
          </p:cNvPr>
          <p:cNvSpPr/>
          <p:nvPr/>
        </p:nvSpPr>
        <p:spPr>
          <a:xfrm>
            <a:off x="7010400" y="3200400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3865C5-BD87-68C7-8686-E78DCF8C6077}"/>
              </a:ext>
            </a:extLst>
          </p:cNvPr>
          <p:cNvSpPr/>
          <p:nvPr/>
        </p:nvSpPr>
        <p:spPr>
          <a:xfrm>
            <a:off x="5410200" y="2971800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2FB2-9400-6AD9-E161-2F3861CF54FF}"/>
              </a:ext>
            </a:extLst>
          </p:cNvPr>
          <p:cNvSpPr/>
          <p:nvPr/>
        </p:nvSpPr>
        <p:spPr>
          <a:xfrm>
            <a:off x="7010400" y="3207771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2F182-3245-B48D-8500-AAE87349CEC3}"/>
              </a:ext>
            </a:extLst>
          </p:cNvPr>
          <p:cNvSpPr txBox="1"/>
          <p:nvPr/>
        </p:nvSpPr>
        <p:spPr>
          <a:xfrm>
            <a:off x="5492036" y="3297620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768A5-5044-8552-CD03-24D08D9E72A9}"/>
              </a:ext>
            </a:extLst>
          </p:cNvPr>
          <p:cNvSpPr/>
          <p:nvPr/>
        </p:nvSpPr>
        <p:spPr>
          <a:xfrm>
            <a:off x="2667000" y="2743200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703A5-62AA-A171-6A6E-DF2FCB01DB15}"/>
              </a:ext>
            </a:extLst>
          </p:cNvPr>
          <p:cNvSpPr/>
          <p:nvPr/>
        </p:nvSpPr>
        <p:spPr>
          <a:xfrm>
            <a:off x="5410200" y="3007614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3CE54-04C0-B42B-E895-355488AC208D}"/>
              </a:ext>
            </a:extLst>
          </p:cNvPr>
          <p:cNvSpPr/>
          <p:nvPr/>
        </p:nvSpPr>
        <p:spPr>
          <a:xfrm>
            <a:off x="7010400" y="3243585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B7B513-1D49-979D-8940-C0EFF4BE88B9}"/>
              </a:ext>
            </a:extLst>
          </p:cNvPr>
          <p:cNvSpPr txBox="1"/>
          <p:nvPr/>
        </p:nvSpPr>
        <p:spPr>
          <a:xfrm>
            <a:off x="5492036" y="3304991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B6CFF-848F-A6AD-A7F5-4A32E7E02F59}"/>
              </a:ext>
            </a:extLst>
          </p:cNvPr>
          <p:cNvSpPr txBox="1"/>
          <p:nvPr/>
        </p:nvSpPr>
        <p:spPr>
          <a:xfrm>
            <a:off x="2737674" y="3120563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2352F-E737-B0A6-270F-7FF33970ABAE}"/>
              </a:ext>
            </a:extLst>
          </p:cNvPr>
          <p:cNvSpPr/>
          <p:nvPr/>
        </p:nvSpPr>
        <p:spPr>
          <a:xfrm>
            <a:off x="685800" y="2590800"/>
            <a:ext cx="8153400" cy="24384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AD8283-C774-BD6C-55D5-FF7F26ED18AF}"/>
              </a:ext>
            </a:extLst>
          </p:cNvPr>
          <p:cNvSpPr/>
          <p:nvPr/>
        </p:nvSpPr>
        <p:spPr>
          <a:xfrm>
            <a:off x="2667000" y="2788467"/>
            <a:ext cx="6172200" cy="2057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C6BA7-B7F1-AB5E-D09C-86F824806FD3}"/>
              </a:ext>
            </a:extLst>
          </p:cNvPr>
          <p:cNvSpPr/>
          <p:nvPr/>
        </p:nvSpPr>
        <p:spPr>
          <a:xfrm>
            <a:off x="5410200" y="3052881"/>
            <a:ext cx="3429000" cy="16002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EFC053-F580-E92E-7992-FDD2A6DD7ED7}"/>
              </a:ext>
            </a:extLst>
          </p:cNvPr>
          <p:cNvSpPr/>
          <p:nvPr/>
        </p:nvSpPr>
        <p:spPr>
          <a:xfrm>
            <a:off x="7010400" y="3288852"/>
            <a:ext cx="1828800" cy="114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“Hello John.”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EC914-F936-4B3A-8103-7312034ABEC9}"/>
              </a:ext>
            </a:extLst>
          </p:cNvPr>
          <p:cNvSpPr txBox="1"/>
          <p:nvPr/>
        </p:nvSpPr>
        <p:spPr>
          <a:xfrm>
            <a:off x="5492036" y="3350258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John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Reese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82029-9535-4C6C-8496-1BD7154B2F63}"/>
              </a:ext>
            </a:extLst>
          </p:cNvPr>
          <p:cNvSpPr txBox="1"/>
          <p:nvPr/>
        </p:nvSpPr>
        <p:spPr>
          <a:xfrm>
            <a:off x="2737674" y="3165830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To: 555 Bozeman Ave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From: 123 Highland Ave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FB9D7-8B49-8DB3-6829-03FBA16C79F0}"/>
              </a:ext>
            </a:extLst>
          </p:cNvPr>
          <p:cNvSpPr txBox="1"/>
          <p:nvPr/>
        </p:nvSpPr>
        <p:spPr>
          <a:xfrm>
            <a:off x="772948" y="3158463"/>
            <a:ext cx="1806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To: Apt B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From: Apt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C74F7-C419-4906-07E2-7A58E25C4BEE}"/>
              </a:ext>
            </a:extLst>
          </p:cNvPr>
          <p:cNvSpPr txBox="1"/>
          <p:nvPr/>
        </p:nvSpPr>
        <p:spPr>
          <a:xfrm>
            <a:off x="2599906" y="2202454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Specific location of sender and receiver’s homes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34A99B-8175-FB79-9F9D-1841DC8C2B45}"/>
              </a:ext>
            </a:extLst>
          </p:cNvPr>
          <p:cNvSpPr txBox="1"/>
          <p:nvPr/>
        </p:nvSpPr>
        <p:spPr>
          <a:xfrm>
            <a:off x="294857" y="5255151"/>
            <a:ext cx="10230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original message gets </a:t>
            </a:r>
            <a:r>
              <a:rPr lang="en-US" sz="2400" b="1" dirty="0"/>
              <a:t>encapsulated</a:t>
            </a:r>
            <a:r>
              <a:rPr lang="en-US" sz="2400" dirty="0"/>
              <a:t> with many pieces of information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80948D-0AEC-3E2E-4B1A-F7AC782D01B4}"/>
              </a:ext>
            </a:extLst>
          </p:cNvPr>
          <p:cNvSpPr txBox="1"/>
          <p:nvPr/>
        </p:nvSpPr>
        <p:spPr>
          <a:xfrm>
            <a:off x="772948" y="5802035"/>
            <a:ext cx="845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pieces of information help make sure our mail get sent to the correct place</a:t>
            </a:r>
          </a:p>
        </p:txBody>
      </p:sp>
      <p:pic>
        <p:nvPicPr>
          <p:cNvPr id="1026" name="Picture 2" descr="Floral 5 Piece Maiden | Traditional Matryoshka Nesting Doll">
            <a:extLst>
              <a:ext uri="{FF2B5EF4-FFF2-40B4-BE49-F238E27FC236}">
                <a16:creationId xmlns:a16="http://schemas.microsoft.com/office/drawing/2014/main" id="{AFDF8A87-CDFD-4F48-2510-0F24D75D0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5" y="2964280"/>
            <a:ext cx="2914650" cy="18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550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p:pic>
        <p:nvPicPr>
          <p:cNvPr id="19458" name="Picture 2" descr="networkencyclopedia.com/wp-content/uploads/2019...">
            <a:extLst>
              <a:ext uri="{FF2B5EF4-FFF2-40B4-BE49-F238E27FC236}">
                <a16:creationId xmlns:a16="http://schemas.microsoft.com/office/drawing/2014/main" id="{CC9357D4-1EAF-AA7F-CC73-5907FE9F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7724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A6C1C-1D80-298D-BFEF-D5A9D2568827}"/>
              </a:ext>
            </a:extLst>
          </p:cNvPr>
          <p:cNvSpPr txBox="1"/>
          <p:nvPr/>
        </p:nvSpPr>
        <p:spPr>
          <a:xfrm>
            <a:off x="8229600" y="2667000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It’s a complicated system!</a:t>
            </a:r>
          </a:p>
        </p:txBody>
      </p:sp>
    </p:spTree>
    <p:extLst>
      <p:ext uri="{BB962C8B-B14F-4D97-AF65-F5344CB8AC3E}">
        <p14:creationId xmlns:p14="http://schemas.microsoft.com/office/powerpoint/2010/main" val="403709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73CA0E1E-7AD5-C644-A7B9-61961A8F0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61" y="2854199"/>
            <a:ext cx="3228975" cy="742950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id="{495680AA-CD7C-21F6-B39D-0E85006EF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114" y="3790227"/>
            <a:ext cx="2876550" cy="1171575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FD8E2B68-1FE0-7278-36A6-51C80A84F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5218608"/>
            <a:ext cx="3429000" cy="110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2071389" y="2456820"/>
              <a:ext cx="1431360" cy="190296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3749" y="2439180"/>
                <a:ext cx="1467000" cy="19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2E77B06-A927-0D49-E1E8-EFC997991EC0}"/>
              </a:ext>
            </a:extLst>
          </p:cNvPr>
          <p:cNvGrpSpPr/>
          <p:nvPr/>
        </p:nvGrpSpPr>
        <p:grpSpPr>
          <a:xfrm>
            <a:off x="3412389" y="2743020"/>
            <a:ext cx="41040" cy="16560"/>
            <a:chOff x="3412389" y="2743020"/>
            <a:chExt cx="4104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14:cNvPr>
                <p14:cNvContentPartPr/>
                <p14:nvPr/>
              </p14:nvContentPartPr>
              <p14:xfrm>
                <a:off x="3412389" y="2743020"/>
                <a:ext cx="1800" cy="1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4389" y="2725020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14:cNvPr>
                <p14:cNvContentPartPr/>
                <p14:nvPr/>
              </p14:nvContentPartPr>
              <p14:xfrm>
                <a:off x="3453069" y="2759220"/>
                <a:ext cx="360" cy="3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5069" y="2741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9552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4F7F9-156B-9B65-8E54-4C33BA631314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458D7-417A-C927-9784-4DE5C261648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67C6F-82FB-4E57-D59D-7AD0466B0B14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FF57D7-DB4C-6D9A-A5F1-2A3B265CD4A8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3A3DE-68C0-9CAA-7878-BC3E6E9303F8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B7FF7-A0DD-4783-5B8F-518F6FE1644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63A82-8082-258B-A679-BB2FA5AEA0BF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8287D-207F-013E-75A2-8D0C1BB1CF43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BE3BE-64E6-9CBB-9FDB-3C87DBE2CDCB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192D3-3FE0-A0F9-172D-2F6B30811D9F}"/>
              </a:ext>
            </a:extLst>
          </p:cNvPr>
          <p:cNvSpPr txBox="1"/>
          <p:nvPr/>
        </p:nvSpPr>
        <p:spPr>
          <a:xfrm>
            <a:off x="6771781" y="823809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Systems Interconnection Model</a:t>
            </a:r>
          </a:p>
        </p:txBody>
      </p:sp>
    </p:spTree>
    <p:extLst>
      <p:ext uri="{BB962C8B-B14F-4D97-AF65-F5344CB8AC3E}">
        <p14:creationId xmlns:p14="http://schemas.microsoft.com/office/powerpoint/2010/main" val="3124135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4F7F9-156B-9B65-8E54-4C33BA631314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458D7-417A-C927-9784-4DE5C261648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67C6F-82FB-4E57-D59D-7AD0466B0B14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FF57D7-DB4C-6D9A-A5F1-2A3B265CD4A8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3A3DE-68C0-9CAA-7878-BC3E6E9303F8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B7FF7-A0DD-4783-5B8F-518F6FE1644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63A82-8082-258B-A679-BB2FA5AEA0BF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8287D-207F-013E-75A2-8D0C1BB1CF43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BE3BE-64E6-9CBB-9FDB-3C87DBE2CDCB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7039-5853-6ED9-0A21-5CD4654F5B06}"/>
              </a:ext>
            </a:extLst>
          </p:cNvPr>
          <p:cNvSpPr txBox="1"/>
          <p:nvPr/>
        </p:nvSpPr>
        <p:spPr>
          <a:xfrm>
            <a:off x="6811955" y="212302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Network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226955-8C74-C77F-C02D-53E758FC75C8}"/>
              </a:ext>
            </a:extLst>
          </p:cNvPr>
          <p:cNvSpPr/>
          <p:nvPr/>
        </p:nvSpPr>
        <p:spPr>
          <a:xfrm>
            <a:off x="6425518" y="1396133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1BDC0C-73A7-DB19-F745-89D217E2C95F}"/>
              </a:ext>
            </a:extLst>
          </p:cNvPr>
          <p:cNvCxnSpPr/>
          <p:nvPr/>
        </p:nvCxnSpPr>
        <p:spPr>
          <a:xfrm>
            <a:off x="8787718" y="2590800"/>
            <a:ext cx="0" cy="746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168E8A-944C-FBDF-A908-68B646B9E616}"/>
              </a:ext>
            </a:extLst>
          </p:cNvPr>
          <p:cNvSpPr/>
          <p:nvPr/>
        </p:nvSpPr>
        <p:spPr>
          <a:xfrm>
            <a:off x="6324600" y="346674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2464B-2008-F9A4-FF96-F34E49A0A895}"/>
              </a:ext>
            </a:extLst>
          </p:cNvPr>
          <p:cNvSpPr txBox="1"/>
          <p:nvPr/>
        </p:nvSpPr>
        <p:spPr>
          <a:xfrm>
            <a:off x="6666597" y="41773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being transmitted over a copper wire</a:t>
            </a:r>
          </a:p>
        </p:txBody>
      </p:sp>
    </p:spTree>
    <p:extLst>
      <p:ext uri="{BB962C8B-B14F-4D97-AF65-F5344CB8AC3E}">
        <p14:creationId xmlns:p14="http://schemas.microsoft.com/office/powerpoint/2010/main" val="4045782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pic>
        <p:nvPicPr>
          <p:cNvPr id="22530" name="Picture 2" descr="OSI model - 9GAG">
            <a:extLst>
              <a:ext uri="{FF2B5EF4-FFF2-40B4-BE49-F238E27FC236}">
                <a16:creationId xmlns:a16="http://schemas.microsoft.com/office/drawing/2014/main" id="{69FEC833-94B0-1768-D6B9-9B8987EC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"/>
            <a:ext cx="56388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6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73CA0E1E-7AD5-C644-A7B9-61961A8F0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61" y="2854199"/>
            <a:ext cx="3228975" cy="742950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id="{495680AA-CD7C-21F6-B39D-0E85006EF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114" y="3790227"/>
            <a:ext cx="2876550" cy="1171575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FD8E2B68-1FE0-7278-36A6-51C80A84F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5218608"/>
            <a:ext cx="3429000" cy="110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2071389" y="2456820"/>
              <a:ext cx="1431360" cy="190296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3389" y="2438820"/>
                <a:ext cx="1467000" cy="19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2E77B06-A927-0D49-E1E8-EFC997991EC0}"/>
              </a:ext>
            </a:extLst>
          </p:cNvPr>
          <p:cNvGrpSpPr/>
          <p:nvPr/>
        </p:nvGrpSpPr>
        <p:grpSpPr>
          <a:xfrm>
            <a:off x="3412389" y="2743020"/>
            <a:ext cx="41040" cy="16560"/>
            <a:chOff x="3412389" y="2743020"/>
            <a:chExt cx="4104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14:cNvPr>
                <p14:cNvContentPartPr/>
                <p14:nvPr/>
              </p14:nvContentPartPr>
              <p14:xfrm>
                <a:off x="3412389" y="2743020"/>
                <a:ext cx="1800" cy="1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4389" y="2725020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14:cNvPr>
                <p14:cNvContentPartPr/>
                <p14:nvPr/>
              </p14:nvContentPartPr>
              <p14:xfrm>
                <a:off x="3453069" y="2759220"/>
                <a:ext cx="360" cy="3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5069" y="27412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46" name="Picture 2" descr="Most popular ISPs in the US">
            <a:extLst>
              <a:ext uri="{FF2B5EF4-FFF2-40B4-BE49-F238E27FC236}">
                <a16:creationId xmlns:a16="http://schemas.microsoft.com/office/drawing/2014/main" id="{441F7FE8-EDA8-B404-99CC-1620DC14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76" y="376736"/>
            <a:ext cx="8918575" cy="636725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0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3200400" y="608945"/>
              <a:ext cx="1783137" cy="1485526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399" y="590947"/>
                <a:ext cx="1818778" cy="152116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9FAC1-05E9-DCF5-0BD0-1E9CD737E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71800"/>
            <a:ext cx="14573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936E-3E90-C92E-DF72-559C65447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3404937"/>
            <a:ext cx="15906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5A1-27B1-789A-654A-F37817A38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375" y="4419600"/>
            <a:ext cx="219075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D8EB7-9588-5D67-C491-E8A20DB5A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9687" y="5376862"/>
            <a:ext cx="1314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1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3840</TotalTime>
  <Words>3808</Words>
  <Application>Microsoft Office PowerPoint</Application>
  <PresentationFormat>Widescreen</PresentationFormat>
  <Paragraphs>1013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Courier New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27</cp:revision>
  <dcterms:created xsi:type="dcterms:W3CDTF">2022-08-21T16:55:59Z</dcterms:created>
  <dcterms:modified xsi:type="dcterms:W3CDTF">2023-08-25T17:38:35Z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